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34.jpg" ContentType="image/png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59" r:id="rId3"/>
    <p:sldId id="277" r:id="rId4"/>
    <p:sldId id="272" r:id="rId5"/>
    <p:sldId id="292" r:id="rId6"/>
    <p:sldId id="279" r:id="rId7"/>
    <p:sldId id="262" r:id="rId8"/>
    <p:sldId id="285" r:id="rId9"/>
    <p:sldId id="284" r:id="rId10"/>
    <p:sldId id="290" r:id="rId11"/>
    <p:sldId id="291" r:id="rId12"/>
    <p:sldId id="293" r:id="rId13"/>
    <p:sldId id="295" r:id="rId14"/>
    <p:sldId id="288" r:id="rId15"/>
    <p:sldId id="2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19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88"/>
      </p:cViewPr>
      <p:guideLst>
        <p:guide orient="horz" pos="1412"/>
        <p:guide pos="1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P1\Resources\Sample%20Data%20Files\Andrea%20Stranna%20Activities%20Jul18%20to%20Apr20-%20complet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Training</a:t>
            </a:r>
            <a:r>
              <a:rPr lang="en-IN" baseline="0"/>
              <a:t> per day vs competitions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Sheet1!$M$1:$M$426</c:f>
              <c:strCache>
                <c:ptCount val="426"/>
                <c:pt idx="0">
                  <c:v>Lap Swimming</c:v>
                </c:pt>
                <c:pt idx="1">
                  <c:v>Indoor Cycling</c:v>
                </c:pt>
                <c:pt idx="2">
                  <c:v>Port Phillip Bay Open Water Swimming</c:v>
                </c:pt>
                <c:pt idx="3">
                  <c:v>Melbourne Cycling</c:v>
                </c:pt>
                <c:pt idx="4">
                  <c:v>Melbourne Cycling</c:v>
                </c:pt>
                <c:pt idx="5">
                  <c:v>Port Phillip Bay Open Water Swimming</c:v>
                </c:pt>
                <c:pt idx="6">
                  <c:v>Melbourne Cycling</c:v>
                </c:pt>
                <c:pt idx="7">
                  <c:v>Port Phillip Bay Open Water Swimming</c:v>
                </c:pt>
                <c:pt idx="8">
                  <c:v>Melbourne Running</c:v>
                </c:pt>
                <c:pt idx="9">
                  <c:v>Port Phillip Bay Open Water Swimming</c:v>
                </c:pt>
                <c:pt idx="10">
                  <c:v>Melbourne Running</c:v>
                </c:pt>
                <c:pt idx="11">
                  <c:v>Melbourne Cycling</c:v>
                </c:pt>
                <c:pt idx="12">
                  <c:v>Melbourne Running</c:v>
                </c:pt>
                <c:pt idx="13">
                  <c:v>Lap Swimming</c:v>
                </c:pt>
                <c:pt idx="14">
                  <c:v>Indoor Cycling</c:v>
                </c:pt>
                <c:pt idx="15">
                  <c:v>Melbourne Running</c:v>
                </c:pt>
                <c:pt idx="16">
                  <c:v>Lap Swimming</c:v>
                </c:pt>
                <c:pt idx="17">
                  <c:v>Melbourne Running</c:v>
                </c:pt>
                <c:pt idx="18">
                  <c:v>Melbourne Cycling</c:v>
                </c:pt>
                <c:pt idx="19">
                  <c:v>Lap Swimming</c:v>
                </c:pt>
                <c:pt idx="20">
                  <c:v>Melbourne Running</c:v>
                </c:pt>
                <c:pt idx="21">
                  <c:v>Lap Swimming</c:v>
                </c:pt>
                <c:pt idx="22">
                  <c:v>Indoor Cycling</c:v>
                </c:pt>
                <c:pt idx="23">
                  <c:v>Melbourne Running</c:v>
                </c:pt>
                <c:pt idx="24">
                  <c:v>Melbourne Running</c:v>
                </c:pt>
                <c:pt idx="25">
                  <c:v>Lap Swimming</c:v>
                </c:pt>
                <c:pt idx="26">
                  <c:v>Melbourne Running</c:v>
                </c:pt>
                <c:pt idx="27">
                  <c:v>Melbourne Cycling</c:v>
                </c:pt>
                <c:pt idx="28">
                  <c:v>Lap Swimming</c:v>
                </c:pt>
                <c:pt idx="29">
                  <c:v>Indoor Cycling</c:v>
                </c:pt>
                <c:pt idx="30">
                  <c:v>Melbourne Running</c:v>
                </c:pt>
                <c:pt idx="31">
                  <c:v>Melbourne Running</c:v>
                </c:pt>
                <c:pt idx="32">
                  <c:v>Lap Swimming</c:v>
                </c:pt>
                <c:pt idx="33">
                  <c:v>Melbourne Running</c:v>
                </c:pt>
                <c:pt idx="34">
                  <c:v>Melbourne Cycling</c:v>
                </c:pt>
                <c:pt idx="35">
                  <c:v>Lap Swimming</c:v>
                </c:pt>
                <c:pt idx="36">
                  <c:v>Melbourne Running</c:v>
                </c:pt>
                <c:pt idx="37">
                  <c:v>Lap Swimming</c:v>
                </c:pt>
                <c:pt idx="38">
                  <c:v>Anglesea Running</c:v>
                </c:pt>
                <c:pt idx="39">
                  <c:v>Melbourne Running</c:v>
                </c:pt>
                <c:pt idx="40">
                  <c:v>Lap Swimming</c:v>
                </c:pt>
                <c:pt idx="41">
                  <c:v>Indoor Cycling</c:v>
                </c:pt>
                <c:pt idx="42">
                  <c:v>Lap Swimming</c:v>
                </c:pt>
                <c:pt idx="43">
                  <c:v>Queenscliff Running</c:v>
                </c:pt>
                <c:pt idx="44">
                  <c:v>Queenscliff Cycling</c:v>
                </c:pt>
                <c:pt idx="45">
                  <c:v>Queenscliff Running</c:v>
                </c:pt>
                <c:pt idx="46">
                  <c:v>Queenscliff Cycling</c:v>
                </c:pt>
                <c:pt idx="47">
                  <c:v>Queenscliff Running</c:v>
                </c:pt>
                <c:pt idx="48">
                  <c:v>Portarlington Cycling</c:v>
                </c:pt>
                <c:pt idx="49">
                  <c:v>Portarlington Open Water Swimming</c:v>
                </c:pt>
                <c:pt idx="50">
                  <c:v>Queenscliff Cycling</c:v>
                </c:pt>
                <c:pt idx="51">
                  <c:v>Queenscliff Running</c:v>
                </c:pt>
                <c:pt idx="52">
                  <c:v>Queenscliff Cycling</c:v>
                </c:pt>
                <c:pt idx="53">
                  <c:v>Queenscliff Running</c:v>
                </c:pt>
                <c:pt idx="54">
                  <c:v>Queenscliff Cycling</c:v>
                </c:pt>
                <c:pt idx="55">
                  <c:v>Melbourne Cycling</c:v>
                </c:pt>
                <c:pt idx="56">
                  <c:v>Lausanne Multi-Sport</c:v>
                </c:pt>
                <c:pt idx="57">
                  <c:v>Pully Running</c:v>
                </c:pt>
                <c:pt idx="58">
                  <c:v>Lausanne Open Water Swimming</c:v>
                </c:pt>
                <c:pt idx="59">
                  <c:v>Lap Swimming</c:v>
                </c:pt>
                <c:pt idx="60">
                  <c:v>Oslo Running</c:v>
                </c:pt>
                <c:pt idx="61">
                  <c:v>Oslo Running</c:v>
                </c:pt>
                <c:pt idx="62">
                  <c:v>Oslo Cycling</c:v>
                </c:pt>
                <c:pt idx="63">
                  <c:v>Oslo Running</c:v>
                </c:pt>
                <c:pt idx="64">
                  <c:v>Oslo Running</c:v>
                </c:pt>
                <c:pt idx="65">
                  <c:v>Lap Swimming</c:v>
                </c:pt>
                <c:pt idx="66">
                  <c:v>Oslo Cycling</c:v>
                </c:pt>
                <c:pt idx="67">
                  <c:v>BÃ¦rum Open Water Swimming</c:v>
                </c:pt>
                <c:pt idx="68">
                  <c:v>BÃ¦rum Running</c:v>
                </c:pt>
                <c:pt idx="69">
                  <c:v>Lap Swimming</c:v>
                </c:pt>
                <c:pt idx="70">
                  <c:v>BÃ¦rum Running</c:v>
                </c:pt>
                <c:pt idx="71">
                  <c:v>SÃ¶lvesborg Cycling</c:v>
                </c:pt>
                <c:pt idx="72">
                  <c:v>Lap Swimming</c:v>
                </c:pt>
                <c:pt idx="73">
                  <c:v>SÃ¶lvesborg Running</c:v>
                </c:pt>
                <c:pt idx="74">
                  <c:v>SÃ¶lvesborg Open Water Swimming</c:v>
                </c:pt>
                <c:pt idx="75">
                  <c:v>SÃ¶lvesborg Running</c:v>
                </c:pt>
                <c:pt idx="76">
                  <c:v>SÃ¶lvesborg Cycling</c:v>
                </c:pt>
                <c:pt idx="77">
                  <c:v>Lap Swimming</c:v>
                </c:pt>
                <c:pt idx="78">
                  <c:v>SÃ¶lvesborg Running</c:v>
                </c:pt>
                <c:pt idx="79">
                  <c:v>Melbourne Running</c:v>
                </c:pt>
                <c:pt idx="80">
                  <c:v>Lap Swimming</c:v>
                </c:pt>
                <c:pt idx="81">
                  <c:v>Indoor Cycling</c:v>
                </c:pt>
                <c:pt idx="82">
                  <c:v>Melbourne Running</c:v>
                </c:pt>
                <c:pt idx="83">
                  <c:v>Lap Swimming</c:v>
                </c:pt>
                <c:pt idx="84">
                  <c:v>Silvan Running</c:v>
                </c:pt>
                <c:pt idx="85">
                  <c:v>Silvan Running</c:v>
                </c:pt>
                <c:pt idx="86">
                  <c:v>Silvan Running</c:v>
                </c:pt>
                <c:pt idx="87">
                  <c:v>Melbourne Running</c:v>
                </c:pt>
                <c:pt idx="88">
                  <c:v>Melbourne Cycling</c:v>
                </c:pt>
                <c:pt idx="89">
                  <c:v>Melbourne Running</c:v>
                </c:pt>
                <c:pt idx="90">
                  <c:v>Melbourne Running</c:v>
                </c:pt>
                <c:pt idx="91">
                  <c:v>Melbourne Cycling</c:v>
                </c:pt>
                <c:pt idx="92">
                  <c:v>Lap Swimming</c:v>
                </c:pt>
                <c:pt idx="93">
                  <c:v>Indoor Cycling</c:v>
                </c:pt>
                <c:pt idx="94">
                  <c:v>Melbourne Running</c:v>
                </c:pt>
                <c:pt idx="95">
                  <c:v>Lap Swimming</c:v>
                </c:pt>
                <c:pt idx="96">
                  <c:v>Melbourne Running</c:v>
                </c:pt>
                <c:pt idx="97">
                  <c:v>Melbourne Cycling</c:v>
                </c:pt>
                <c:pt idx="98">
                  <c:v>Melbourne Running</c:v>
                </c:pt>
                <c:pt idx="99">
                  <c:v>Melbourne Cycling</c:v>
                </c:pt>
                <c:pt idx="100">
                  <c:v>Lap Swimming</c:v>
                </c:pt>
                <c:pt idx="101">
                  <c:v>Indoor Cycling</c:v>
                </c:pt>
                <c:pt idx="102">
                  <c:v>Melbourne Running</c:v>
                </c:pt>
                <c:pt idx="103">
                  <c:v>Melbourne Running</c:v>
                </c:pt>
                <c:pt idx="104">
                  <c:v>Melbourne Cycling</c:v>
                </c:pt>
                <c:pt idx="105">
                  <c:v>Melbourne Running</c:v>
                </c:pt>
                <c:pt idx="106">
                  <c:v>Melbourne Cycling</c:v>
                </c:pt>
                <c:pt idx="107">
                  <c:v>Lap Swimming</c:v>
                </c:pt>
                <c:pt idx="108">
                  <c:v>Indoor Cycling</c:v>
                </c:pt>
                <c:pt idx="109">
                  <c:v>Lap Swimming</c:v>
                </c:pt>
                <c:pt idx="110">
                  <c:v>Smiths Gully Running</c:v>
                </c:pt>
                <c:pt idx="111">
                  <c:v>Smiths Gully Running</c:v>
                </c:pt>
                <c:pt idx="112">
                  <c:v>Smiths Gully Running</c:v>
                </c:pt>
                <c:pt idx="113">
                  <c:v>Melbourne Cycling</c:v>
                </c:pt>
                <c:pt idx="114">
                  <c:v>Lap Swimming</c:v>
                </c:pt>
                <c:pt idx="115">
                  <c:v>Melbourne Running</c:v>
                </c:pt>
                <c:pt idx="116">
                  <c:v>Lap Swimming</c:v>
                </c:pt>
                <c:pt idx="117">
                  <c:v>Melbourne Running</c:v>
                </c:pt>
                <c:pt idx="118">
                  <c:v>Lap Swimming</c:v>
                </c:pt>
                <c:pt idx="119">
                  <c:v>Melbourne Running</c:v>
                </c:pt>
                <c:pt idx="120">
                  <c:v>Melbourne Cycling</c:v>
                </c:pt>
                <c:pt idx="121">
                  <c:v>Lap Swimming</c:v>
                </c:pt>
                <c:pt idx="122">
                  <c:v>Melbourne Running</c:v>
                </c:pt>
                <c:pt idx="123">
                  <c:v>Melbourne Running</c:v>
                </c:pt>
                <c:pt idx="124">
                  <c:v>Melbourne Running</c:v>
                </c:pt>
                <c:pt idx="125">
                  <c:v>Melbourne Cycling</c:v>
                </c:pt>
                <c:pt idx="126">
                  <c:v>Lap Swimming</c:v>
                </c:pt>
                <c:pt idx="127">
                  <c:v>Indoor Cycling</c:v>
                </c:pt>
                <c:pt idx="128">
                  <c:v>Melbourne Running</c:v>
                </c:pt>
                <c:pt idx="129">
                  <c:v>Lap Swimming</c:v>
                </c:pt>
                <c:pt idx="130">
                  <c:v>Melbourne Running</c:v>
                </c:pt>
                <c:pt idx="131">
                  <c:v>Melbourne Cycling</c:v>
                </c:pt>
                <c:pt idx="132">
                  <c:v>Lap Swimming</c:v>
                </c:pt>
                <c:pt idx="133">
                  <c:v>Melbourne Running</c:v>
                </c:pt>
                <c:pt idx="134">
                  <c:v>Melbourne Cycling</c:v>
                </c:pt>
                <c:pt idx="135">
                  <c:v>Lap Swimming</c:v>
                </c:pt>
                <c:pt idx="136">
                  <c:v>Lap Swimming</c:v>
                </c:pt>
                <c:pt idx="137">
                  <c:v>Indoor Cycling</c:v>
                </c:pt>
                <c:pt idx="138">
                  <c:v>Lap Swimming</c:v>
                </c:pt>
                <c:pt idx="139">
                  <c:v>Indoor Cycling</c:v>
                </c:pt>
                <c:pt idx="140">
                  <c:v>Melbourne Running</c:v>
                </c:pt>
                <c:pt idx="141">
                  <c:v>Melbourne Running</c:v>
                </c:pt>
                <c:pt idx="142">
                  <c:v>Melbourne Cycling</c:v>
                </c:pt>
                <c:pt idx="143">
                  <c:v>Lap Swimming</c:v>
                </c:pt>
                <c:pt idx="144">
                  <c:v>Indoor Cycling</c:v>
                </c:pt>
                <c:pt idx="145">
                  <c:v>Melbourne Running</c:v>
                </c:pt>
                <c:pt idx="146">
                  <c:v>Lap Swimming</c:v>
                </c:pt>
                <c:pt idx="147">
                  <c:v>Melbourne Running</c:v>
                </c:pt>
                <c:pt idx="148">
                  <c:v>Melbourne Running</c:v>
                </c:pt>
                <c:pt idx="149">
                  <c:v>Melbourne Cycling</c:v>
                </c:pt>
                <c:pt idx="150">
                  <c:v>Lap Swimming</c:v>
                </c:pt>
                <c:pt idx="151">
                  <c:v>Melbourne Running</c:v>
                </c:pt>
                <c:pt idx="152">
                  <c:v>Melbourne Cycling</c:v>
                </c:pt>
                <c:pt idx="153">
                  <c:v>Lap Swimming</c:v>
                </c:pt>
                <c:pt idx="154">
                  <c:v>Lorne Cycling</c:v>
                </c:pt>
                <c:pt idx="155">
                  <c:v>Lorne Cycling</c:v>
                </c:pt>
                <c:pt idx="156">
                  <c:v>Lorne Running</c:v>
                </c:pt>
                <c:pt idx="157">
                  <c:v>Lorne Open Water Swimming</c:v>
                </c:pt>
                <c:pt idx="158">
                  <c:v>Lorne Cycling</c:v>
                </c:pt>
                <c:pt idx="159">
                  <c:v>Lorne Running</c:v>
                </c:pt>
                <c:pt idx="160">
                  <c:v>Lorne Cycling</c:v>
                </c:pt>
                <c:pt idx="161">
                  <c:v>Lorne Running</c:v>
                </c:pt>
                <c:pt idx="162">
                  <c:v>Lorne Cycling</c:v>
                </c:pt>
                <c:pt idx="163">
                  <c:v>Melbourne Running</c:v>
                </c:pt>
                <c:pt idx="164">
                  <c:v>Melbourne Running</c:v>
                </c:pt>
                <c:pt idx="165">
                  <c:v>Lap Swimming</c:v>
                </c:pt>
                <c:pt idx="166">
                  <c:v>Indoor Cycling</c:v>
                </c:pt>
                <c:pt idx="167">
                  <c:v>Melbourne Running</c:v>
                </c:pt>
                <c:pt idx="168">
                  <c:v>Lap Swimming</c:v>
                </c:pt>
                <c:pt idx="169">
                  <c:v>Melbourne Running</c:v>
                </c:pt>
                <c:pt idx="170">
                  <c:v>Melbourne Cycling</c:v>
                </c:pt>
                <c:pt idx="171">
                  <c:v>Lap Swimming</c:v>
                </c:pt>
                <c:pt idx="172">
                  <c:v>Melbourne Running</c:v>
                </c:pt>
                <c:pt idx="173">
                  <c:v>Melbourne Running</c:v>
                </c:pt>
                <c:pt idx="174">
                  <c:v>Melbourne Running</c:v>
                </c:pt>
                <c:pt idx="175">
                  <c:v>Lap Swimming</c:v>
                </c:pt>
                <c:pt idx="176">
                  <c:v>Indoor Cycling</c:v>
                </c:pt>
                <c:pt idx="177">
                  <c:v>Lap Swimming</c:v>
                </c:pt>
                <c:pt idx="178">
                  <c:v>Wilsons Promontory Hiking</c:v>
                </c:pt>
                <c:pt idx="179">
                  <c:v>Melbourne Cycling</c:v>
                </c:pt>
                <c:pt idx="180">
                  <c:v>Lap Swimming</c:v>
                </c:pt>
                <c:pt idx="181">
                  <c:v>Indoor Cycling</c:v>
                </c:pt>
                <c:pt idx="182">
                  <c:v>Melbourne Running</c:v>
                </c:pt>
                <c:pt idx="183">
                  <c:v>Lap Swimming</c:v>
                </c:pt>
                <c:pt idx="184">
                  <c:v>Melbourne Running</c:v>
                </c:pt>
                <c:pt idx="185">
                  <c:v>Melbourne Cycling</c:v>
                </c:pt>
                <c:pt idx="186">
                  <c:v>Lap Swimming</c:v>
                </c:pt>
                <c:pt idx="187">
                  <c:v>Melbourne Running</c:v>
                </c:pt>
                <c:pt idx="188">
                  <c:v>Melbourne Cycling</c:v>
                </c:pt>
                <c:pt idx="189">
                  <c:v>Lap Swimming</c:v>
                </c:pt>
                <c:pt idx="190">
                  <c:v>Indoor Cycling</c:v>
                </c:pt>
                <c:pt idx="191">
                  <c:v>Melbourne Running</c:v>
                </c:pt>
                <c:pt idx="192">
                  <c:v>Lap Swimming</c:v>
                </c:pt>
                <c:pt idx="193">
                  <c:v>Indoor Cycling</c:v>
                </c:pt>
                <c:pt idx="194">
                  <c:v>Lap Swimming</c:v>
                </c:pt>
                <c:pt idx="195">
                  <c:v>Melbourne Cycling</c:v>
                </c:pt>
                <c:pt idx="196">
                  <c:v>Melbourne Cycling</c:v>
                </c:pt>
                <c:pt idx="197">
                  <c:v>Melbourne Cycling</c:v>
                </c:pt>
                <c:pt idx="198">
                  <c:v>Melbourne Cycling</c:v>
                </c:pt>
                <c:pt idx="199">
                  <c:v>Lap Swimming</c:v>
                </c:pt>
                <c:pt idx="200">
                  <c:v>Lap Swimming</c:v>
                </c:pt>
                <c:pt idx="201">
                  <c:v>Lap Swimming</c:v>
                </c:pt>
                <c:pt idx="202">
                  <c:v>Indoor Cycling</c:v>
                </c:pt>
                <c:pt idx="203">
                  <c:v>Lap Swimming</c:v>
                </c:pt>
                <c:pt idx="204">
                  <c:v>Inverloch Running</c:v>
                </c:pt>
                <c:pt idx="205">
                  <c:v>Lap Swimming</c:v>
                </c:pt>
                <c:pt idx="206">
                  <c:v>Melbourne Cycling</c:v>
                </c:pt>
                <c:pt idx="207">
                  <c:v>Barwon Downs Running</c:v>
                </c:pt>
                <c:pt idx="208">
                  <c:v>Lap Swimming</c:v>
                </c:pt>
                <c:pt idx="209">
                  <c:v>Melbourne Cycling</c:v>
                </c:pt>
                <c:pt idx="210">
                  <c:v>Melbourne Cycling</c:v>
                </c:pt>
                <c:pt idx="211">
                  <c:v>Melbourne Running</c:v>
                </c:pt>
                <c:pt idx="212">
                  <c:v>Lap Swimming</c:v>
                </c:pt>
                <c:pt idx="213">
                  <c:v>Indoor Cycling</c:v>
                </c:pt>
                <c:pt idx="214">
                  <c:v>Lap Swimming</c:v>
                </c:pt>
                <c:pt idx="215">
                  <c:v>Melbourne Cycling</c:v>
                </c:pt>
                <c:pt idx="216">
                  <c:v>Melbourne Cycling</c:v>
                </c:pt>
                <c:pt idx="217">
                  <c:v>Melbourne Running</c:v>
                </c:pt>
                <c:pt idx="218">
                  <c:v>Lap Swimming</c:v>
                </c:pt>
                <c:pt idx="219">
                  <c:v>Lap Swimming</c:v>
                </c:pt>
                <c:pt idx="220">
                  <c:v>Melbourne Running</c:v>
                </c:pt>
                <c:pt idx="221">
                  <c:v>Lap Swimming</c:v>
                </c:pt>
                <c:pt idx="222">
                  <c:v>Melbourne Cycling</c:v>
                </c:pt>
                <c:pt idx="223">
                  <c:v>Melbourne Cycling</c:v>
                </c:pt>
                <c:pt idx="224">
                  <c:v>Melbourne Cycling</c:v>
                </c:pt>
                <c:pt idx="225">
                  <c:v>Lap Swimming</c:v>
                </c:pt>
                <c:pt idx="226">
                  <c:v>Melbourne Running</c:v>
                </c:pt>
                <c:pt idx="227">
                  <c:v>Lap Swimming</c:v>
                </c:pt>
                <c:pt idx="228">
                  <c:v>Lap Swimming</c:v>
                </c:pt>
                <c:pt idx="229">
                  <c:v>Port Phillip Bay Multi-Sport</c:v>
                </c:pt>
                <c:pt idx="230">
                  <c:v>Melbourne Running</c:v>
                </c:pt>
                <c:pt idx="231">
                  <c:v>Port Phillip Bay Cycling</c:v>
                </c:pt>
                <c:pt idx="232">
                  <c:v>Melbourne Running</c:v>
                </c:pt>
                <c:pt idx="233">
                  <c:v>Port Phillip Bay Open Water Swimming</c:v>
                </c:pt>
                <c:pt idx="234">
                  <c:v>Lap Swimming</c:v>
                </c:pt>
                <c:pt idx="235">
                  <c:v>Indoor Cycling</c:v>
                </c:pt>
                <c:pt idx="236">
                  <c:v>Melbourne Running</c:v>
                </c:pt>
                <c:pt idx="237">
                  <c:v>Melbourne Running</c:v>
                </c:pt>
                <c:pt idx="238">
                  <c:v>Port Phillip Bay Open Water Swimming</c:v>
                </c:pt>
                <c:pt idx="239">
                  <c:v>Melbourne Running</c:v>
                </c:pt>
                <c:pt idx="240">
                  <c:v>Melbourne Cycling</c:v>
                </c:pt>
                <c:pt idx="241">
                  <c:v>Port Phillip Bay Multi-Sport</c:v>
                </c:pt>
                <c:pt idx="242">
                  <c:v>Port Phillip Bay Multi-Sport</c:v>
                </c:pt>
                <c:pt idx="243">
                  <c:v>Port Phillip Bay Running</c:v>
                </c:pt>
                <c:pt idx="244">
                  <c:v>Lap Swimming</c:v>
                </c:pt>
                <c:pt idx="245">
                  <c:v>Port Phillip Bay Running</c:v>
                </c:pt>
                <c:pt idx="246">
                  <c:v>Melbourne Cycling</c:v>
                </c:pt>
                <c:pt idx="247">
                  <c:v>Lap Swimming</c:v>
                </c:pt>
                <c:pt idx="248">
                  <c:v>Indoor Cycling</c:v>
                </c:pt>
                <c:pt idx="249">
                  <c:v>Port Phillip Bay - Multi-Sport</c:v>
                </c:pt>
                <c:pt idx="250">
                  <c:v>Port Phillip Bay - Open Water Swimming</c:v>
                </c:pt>
                <c:pt idx="251">
                  <c:v>Portarlington - Running</c:v>
                </c:pt>
                <c:pt idx="252">
                  <c:v>Lap Swimming</c:v>
                </c:pt>
                <c:pt idx="253">
                  <c:v>Melbourne - Running</c:v>
                </c:pt>
                <c:pt idx="254">
                  <c:v>Melbourne - Cycling</c:v>
                </c:pt>
                <c:pt idx="255">
                  <c:v>Lap Swimming</c:v>
                </c:pt>
                <c:pt idx="256">
                  <c:v>Indoor Cycling</c:v>
                </c:pt>
                <c:pt idx="257">
                  <c:v>Melbourne - Running</c:v>
                </c:pt>
                <c:pt idx="258">
                  <c:v>Melbourne - Cycling</c:v>
                </c:pt>
                <c:pt idx="259">
                  <c:v>Lap Swimming</c:v>
                </c:pt>
                <c:pt idx="260">
                  <c:v>Melbourne - Running</c:v>
                </c:pt>
                <c:pt idx="261">
                  <c:v>Melbourne - Cycling</c:v>
                </c:pt>
                <c:pt idx="262">
                  <c:v>Lap Swimming</c:v>
                </c:pt>
                <c:pt idx="263">
                  <c:v>Indoor Cycling</c:v>
                </c:pt>
                <c:pt idx="264">
                  <c:v>Melbourne - Running</c:v>
                </c:pt>
                <c:pt idx="265">
                  <c:v>Lap Swimming</c:v>
                </c:pt>
                <c:pt idx="266">
                  <c:v>Melbourne - Running</c:v>
                </c:pt>
                <c:pt idx="267">
                  <c:v>Melbourne - Cycling</c:v>
                </c:pt>
                <c:pt idx="268">
                  <c:v>Port Phillip Bay - Open Water Swimming</c:v>
                </c:pt>
                <c:pt idx="269">
                  <c:v>Melbourne - Running</c:v>
                </c:pt>
                <c:pt idx="270">
                  <c:v>Port Phillip Bay - Multi-Sport</c:v>
                </c:pt>
                <c:pt idx="271">
                  <c:v>Port Phillip Bay - Multi-Sport</c:v>
                </c:pt>
                <c:pt idx="272">
                  <c:v>Port Phillip Bay - Multi-Sport</c:v>
                </c:pt>
                <c:pt idx="273">
                  <c:v>Lap Swimming</c:v>
                </c:pt>
                <c:pt idx="274">
                  <c:v>Port Phillip Bay - Open Water Swimming</c:v>
                </c:pt>
                <c:pt idx="275">
                  <c:v>Melbourne - Cycling</c:v>
                </c:pt>
                <c:pt idx="276">
                  <c:v>Lap Swimming</c:v>
                </c:pt>
                <c:pt idx="277">
                  <c:v>Indoor Cycling</c:v>
                </c:pt>
                <c:pt idx="278">
                  <c:v>Melbourne Running</c:v>
                </c:pt>
                <c:pt idx="279">
                  <c:v>Melbourne Running</c:v>
                </c:pt>
                <c:pt idx="280">
                  <c:v>Lap Swimming</c:v>
                </c:pt>
                <c:pt idx="281">
                  <c:v>Melbourne Running</c:v>
                </c:pt>
                <c:pt idx="282">
                  <c:v>Melbourne Cycling</c:v>
                </c:pt>
                <c:pt idx="283">
                  <c:v>Port Phillip Bay Open Water Swimming</c:v>
                </c:pt>
                <c:pt idx="284">
                  <c:v>Port Phillip Bay Multi-Sport</c:v>
                </c:pt>
                <c:pt idx="285">
                  <c:v>Port Phillip Bay Multi-Sport</c:v>
                </c:pt>
                <c:pt idx="286">
                  <c:v>Port Phillip Bay Multi-Sport</c:v>
                </c:pt>
                <c:pt idx="287">
                  <c:v>Port Phillip Bay Running</c:v>
                </c:pt>
                <c:pt idx="288">
                  <c:v>Lap Swimming</c:v>
                </c:pt>
                <c:pt idx="289">
                  <c:v>Port Phillip Bay Open Water Swimming</c:v>
                </c:pt>
                <c:pt idx="290">
                  <c:v>Melbourne Running</c:v>
                </c:pt>
                <c:pt idx="291">
                  <c:v>Melbourne Cycling</c:v>
                </c:pt>
                <c:pt idx="292">
                  <c:v>Lap Swimming</c:v>
                </c:pt>
                <c:pt idx="293">
                  <c:v>Indoor Cycling</c:v>
                </c:pt>
                <c:pt idx="294">
                  <c:v>Melbourne Cycling</c:v>
                </c:pt>
                <c:pt idx="295">
                  <c:v>Melbourne Running</c:v>
                </c:pt>
                <c:pt idx="296">
                  <c:v>Lap Swimming</c:v>
                </c:pt>
                <c:pt idx="297">
                  <c:v>Geelong Running</c:v>
                </c:pt>
                <c:pt idx="298">
                  <c:v>Port Phillip Bay Open Water Swimming</c:v>
                </c:pt>
                <c:pt idx="299">
                  <c:v>Melbourne Cycling</c:v>
                </c:pt>
                <c:pt idx="300">
                  <c:v>Lap Swimming</c:v>
                </c:pt>
                <c:pt idx="301">
                  <c:v>Port Phillip Bay Open Water Swimming</c:v>
                </c:pt>
                <c:pt idx="302">
                  <c:v>Melbourne Running</c:v>
                </c:pt>
                <c:pt idx="303">
                  <c:v>Lap Swimming</c:v>
                </c:pt>
                <c:pt idx="304">
                  <c:v>Indoor Cycling</c:v>
                </c:pt>
                <c:pt idx="305">
                  <c:v>Melbourne Cycling</c:v>
                </c:pt>
                <c:pt idx="306">
                  <c:v>Lap Swimming</c:v>
                </c:pt>
                <c:pt idx="307">
                  <c:v>Lap Swimming</c:v>
                </c:pt>
                <c:pt idx="308">
                  <c:v>Melbourne Running</c:v>
                </c:pt>
                <c:pt idx="309">
                  <c:v>Lap Swimming</c:v>
                </c:pt>
                <c:pt idx="310">
                  <c:v>Melbourne Running</c:v>
                </c:pt>
                <c:pt idx="311">
                  <c:v>Lap Swimming</c:v>
                </c:pt>
                <c:pt idx="312">
                  <c:v>Indoor Cycling</c:v>
                </c:pt>
                <c:pt idx="313">
                  <c:v>Melbourne Running</c:v>
                </c:pt>
                <c:pt idx="314">
                  <c:v>Lap Swimming</c:v>
                </c:pt>
                <c:pt idx="315">
                  <c:v>Port Phillip Bay Multi-Sport</c:v>
                </c:pt>
                <c:pt idx="316">
                  <c:v>Port Phillip Bay Open Water Swimming</c:v>
                </c:pt>
                <c:pt idx="317">
                  <c:v>Melbourne Running</c:v>
                </c:pt>
                <c:pt idx="318">
                  <c:v>Melbourne Cycling</c:v>
                </c:pt>
                <c:pt idx="319">
                  <c:v>Melbourne Cycling</c:v>
                </c:pt>
                <c:pt idx="320">
                  <c:v>Melbourne Running</c:v>
                </c:pt>
                <c:pt idx="321">
                  <c:v>Lap Swimming</c:v>
                </c:pt>
                <c:pt idx="322">
                  <c:v>Melbourne Running</c:v>
                </c:pt>
                <c:pt idx="323">
                  <c:v>Melbourne Running</c:v>
                </c:pt>
                <c:pt idx="324">
                  <c:v>Melbourne Cycling</c:v>
                </c:pt>
                <c:pt idx="325">
                  <c:v>Lap Swimming</c:v>
                </c:pt>
                <c:pt idx="326">
                  <c:v>Melbourne Running</c:v>
                </c:pt>
                <c:pt idx="327">
                  <c:v>Lap Swimming</c:v>
                </c:pt>
                <c:pt idx="328">
                  <c:v>Melbourne Cycling</c:v>
                </c:pt>
                <c:pt idx="329">
                  <c:v>Port Phillip Bay Multi-Sport</c:v>
                </c:pt>
                <c:pt idx="330">
                  <c:v>Port Phillip Bay Running</c:v>
                </c:pt>
                <c:pt idx="331">
                  <c:v>Lap Swimming</c:v>
                </c:pt>
                <c:pt idx="332">
                  <c:v>Lap Swimming</c:v>
                </c:pt>
                <c:pt idx="333">
                  <c:v>Lap Swimming</c:v>
                </c:pt>
                <c:pt idx="334">
                  <c:v>Taupo Open Water Swimming</c:v>
                </c:pt>
                <c:pt idx="335">
                  <c:v>Lap Swimming</c:v>
                </c:pt>
                <c:pt idx="336">
                  <c:v>Lap Swimming</c:v>
                </c:pt>
                <c:pt idx="337">
                  <c:v>Ruatapu Running</c:v>
                </c:pt>
                <c:pt idx="338">
                  <c:v>Tekapo Running</c:v>
                </c:pt>
                <c:pt idx="339">
                  <c:v>Tekapo Open Water Swimming</c:v>
                </c:pt>
                <c:pt idx="340">
                  <c:v>Melbourne Running</c:v>
                </c:pt>
                <c:pt idx="341">
                  <c:v>Melbourne Cycling</c:v>
                </c:pt>
                <c:pt idx="342">
                  <c:v>Port Phillip Bay Open Water Swimming</c:v>
                </c:pt>
                <c:pt idx="343">
                  <c:v>Melbourne Running</c:v>
                </c:pt>
                <c:pt idx="344">
                  <c:v>Melbourne Cycling</c:v>
                </c:pt>
                <c:pt idx="345">
                  <c:v>Port Phillip Bay Open Water Swimming</c:v>
                </c:pt>
                <c:pt idx="346">
                  <c:v>Melbourne Running</c:v>
                </c:pt>
                <c:pt idx="347">
                  <c:v>Melbourne Cycling</c:v>
                </c:pt>
                <c:pt idx="348">
                  <c:v>Melbourne Running</c:v>
                </c:pt>
                <c:pt idx="349">
                  <c:v>Melbourne Cycling</c:v>
                </c:pt>
                <c:pt idx="350">
                  <c:v>Port Fairy Running</c:v>
                </c:pt>
                <c:pt idx="351">
                  <c:v>Lap Swimming</c:v>
                </c:pt>
                <c:pt idx="352">
                  <c:v>Cape Otway Hiking</c:v>
                </c:pt>
                <c:pt idx="353">
                  <c:v>Melbourne Running</c:v>
                </c:pt>
                <c:pt idx="354">
                  <c:v>Lap Swimming</c:v>
                </c:pt>
                <c:pt idx="355">
                  <c:v>Lap Swimming</c:v>
                </c:pt>
                <c:pt idx="356">
                  <c:v>Melbourne Running</c:v>
                </c:pt>
                <c:pt idx="357">
                  <c:v>Melbourne Running</c:v>
                </c:pt>
                <c:pt idx="358">
                  <c:v>Lap Swimming</c:v>
                </c:pt>
                <c:pt idx="359">
                  <c:v>Port Phillip Bay Multi-Sport</c:v>
                </c:pt>
                <c:pt idx="360">
                  <c:v>Melbourne Running</c:v>
                </c:pt>
                <c:pt idx="361">
                  <c:v>Port Phillip Bay Open Water Swimming</c:v>
                </c:pt>
                <c:pt idx="362">
                  <c:v>Port Phillip Bay Open Water Swimming</c:v>
                </c:pt>
                <c:pt idx="363">
                  <c:v>Port Phillip Bay Open Water Swimming</c:v>
                </c:pt>
                <c:pt idx="364">
                  <c:v>Lap Swimming</c:v>
                </c:pt>
                <c:pt idx="365">
                  <c:v>Melbourne Running</c:v>
                </c:pt>
                <c:pt idx="366">
                  <c:v>Lap Swimming</c:v>
                </c:pt>
                <c:pt idx="367">
                  <c:v>Melbourne Cycling</c:v>
                </c:pt>
                <c:pt idx="368">
                  <c:v>Melbourne Running</c:v>
                </c:pt>
                <c:pt idx="369">
                  <c:v>Melbourne Cycling</c:v>
                </c:pt>
                <c:pt idx="370">
                  <c:v>Port Phillip Bay Open Water Swimming</c:v>
                </c:pt>
                <c:pt idx="371">
                  <c:v>Lap Swimming</c:v>
                </c:pt>
                <c:pt idx="372">
                  <c:v>Melbourne Running</c:v>
                </c:pt>
                <c:pt idx="373">
                  <c:v>Lap Swimming</c:v>
                </c:pt>
                <c:pt idx="374">
                  <c:v>Melbourne Multi-Sport</c:v>
                </c:pt>
                <c:pt idx="375">
                  <c:v>Melbourne Running</c:v>
                </c:pt>
                <c:pt idx="376">
                  <c:v>Melbourne Cycling</c:v>
                </c:pt>
                <c:pt idx="377">
                  <c:v>Lap Swimming</c:v>
                </c:pt>
                <c:pt idx="378">
                  <c:v>Melbourne Running</c:v>
                </c:pt>
                <c:pt idx="379">
                  <c:v>Lap Swimming</c:v>
                </c:pt>
                <c:pt idx="380">
                  <c:v>Melbourne Cycling</c:v>
                </c:pt>
                <c:pt idx="381">
                  <c:v>Port Phillip Bay Multi-Sport</c:v>
                </c:pt>
                <c:pt idx="382">
                  <c:v>Melbourne Running</c:v>
                </c:pt>
                <c:pt idx="383">
                  <c:v>Melbourne Running</c:v>
                </c:pt>
                <c:pt idx="384">
                  <c:v>Lap Swimming</c:v>
                </c:pt>
                <c:pt idx="385">
                  <c:v>Port Phillip Bay Open Water Swimming</c:v>
                </c:pt>
                <c:pt idx="386">
                  <c:v>Indoor Cycling</c:v>
                </c:pt>
                <c:pt idx="387">
                  <c:v>Lap Swimming</c:v>
                </c:pt>
                <c:pt idx="388">
                  <c:v>Lap Swimming</c:v>
                </c:pt>
                <c:pt idx="389">
                  <c:v>Lap Swimming</c:v>
                </c:pt>
                <c:pt idx="390">
                  <c:v>Melbourne Running</c:v>
                </c:pt>
                <c:pt idx="391">
                  <c:v>Lap Swimming</c:v>
                </c:pt>
                <c:pt idx="392">
                  <c:v>Lap Swimming</c:v>
                </c:pt>
                <c:pt idx="393">
                  <c:v>Melbourne Running</c:v>
                </c:pt>
                <c:pt idx="394">
                  <c:v>Melbourne Cycling</c:v>
                </c:pt>
                <c:pt idx="395">
                  <c:v>Melbourne Running</c:v>
                </c:pt>
                <c:pt idx="396">
                  <c:v>Melbourne Cycling</c:v>
                </c:pt>
                <c:pt idx="397">
                  <c:v>Melbourne Running</c:v>
                </c:pt>
                <c:pt idx="398">
                  <c:v>Lap Swimming</c:v>
                </c:pt>
                <c:pt idx="399">
                  <c:v>Port Phillip Bay Open Water Swimming</c:v>
                </c:pt>
                <c:pt idx="400">
                  <c:v>Port Phillip Bay Open Water Swimming</c:v>
                </c:pt>
                <c:pt idx="401">
                  <c:v>Port Phillip Bay Open Water Swimming</c:v>
                </c:pt>
                <c:pt idx="402">
                  <c:v>Lap Swimming</c:v>
                </c:pt>
                <c:pt idx="403">
                  <c:v>Melbourne Running</c:v>
                </c:pt>
                <c:pt idx="404">
                  <c:v>Lap Swimming</c:v>
                </c:pt>
                <c:pt idx="405">
                  <c:v>Melbourne Running</c:v>
                </c:pt>
                <c:pt idx="406">
                  <c:v>Port Phillip Bay Open Water Swimming</c:v>
                </c:pt>
                <c:pt idx="407">
                  <c:v>Lap Swimming</c:v>
                </c:pt>
                <c:pt idx="408">
                  <c:v>Melbourne Running</c:v>
                </c:pt>
                <c:pt idx="409">
                  <c:v>Melbourne Running</c:v>
                </c:pt>
                <c:pt idx="410">
                  <c:v>Lap Swimming</c:v>
                </c:pt>
                <c:pt idx="411">
                  <c:v>Melbourne Indoor Cycling</c:v>
                </c:pt>
                <c:pt idx="412">
                  <c:v>Lap Swimming</c:v>
                </c:pt>
                <c:pt idx="413">
                  <c:v>Melbourne Cycling</c:v>
                </c:pt>
                <c:pt idx="414">
                  <c:v>Lap Swimming</c:v>
                </c:pt>
                <c:pt idx="415">
                  <c:v>Port Phillip Bay Running</c:v>
                </c:pt>
                <c:pt idx="416">
                  <c:v>Lap Swimming</c:v>
                </c:pt>
                <c:pt idx="417">
                  <c:v>Melbourne Running</c:v>
                </c:pt>
                <c:pt idx="418">
                  <c:v>Port Phillip Bay Running</c:v>
                </c:pt>
                <c:pt idx="419">
                  <c:v>Lap Swimming</c:v>
                </c:pt>
                <c:pt idx="420">
                  <c:v>Indoor Cycling</c:v>
                </c:pt>
                <c:pt idx="421">
                  <c:v>Lap Swimming</c:v>
                </c:pt>
                <c:pt idx="422">
                  <c:v>Melbourne Running</c:v>
                </c:pt>
                <c:pt idx="423">
                  <c:v>Melbourne Cycling</c:v>
                </c:pt>
                <c:pt idx="424">
                  <c:v>Lap Swimming</c:v>
                </c:pt>
                <c:pt idx="425">
                  <c:v>Melbourne Running</c:v>
                </c:pt>
              </c:strCache>
            </c:strRef>
          </c:cat>
          <c:val>
            <c:numRef>
              <c:f>Sheet1!$N$1:$N$426</c:f>
              <c:numCache>
                <c:formatCode>General</c:formatCode>
                <c:ptCount val="42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2</c:v>
                </c:pt>
                <c:pt idx="25">
                  <c:v>1</c:v>
                </c:pt>
                <c:pt idx="26">
                  <c:v>2</c:v>
                </c:pt>
                <c:pt idx="27">
                  <c:v>2</c:v>
                </c:pt>
                <c:pt idx="28">
                  <c:v>1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1</c:v>
                </c:pt>
                <c:pt idx="33">
                  <c:v>2</c:v>
                </c:pt>
                <c:pt idx="34">
                  <c:v>2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2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2</c:v>
                </c:pt>
                <c:pt idx="58">
                  <c:v>2</c:v>
                </c:pt>
                <c:pt idx="59">
                  <c:v>1</c:v>
                </c:pt>
                <c:pt idx="60">
                  <c:v>1</c:v>
                </c:pt>
                <c:pt idx="61">
                  <c:v>2</c:v>
                </c:pt>
                <c:pt idx="62">
                  <c:v>2</c:v>
                </c:pt>
                <c:pt idx="63">
                  <c:v>1</c:v>
                </c:pt>
                <c:pt idx="64">
                  <c:v>2</c:v>
                </c:pt>
                <c:pt idx="65">
                  <c:v>2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2</c:v>
                </c:pt>
                <c:pt idx="82">
                  <c:v>2</c:v>
                </c:pt>
                <c:pt idx="83">
                  <c:v>1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2</c:v>
                </c:pt>
                <c:pt idx="88">
                  <c:v>2</c:v>
                </c:pt>
                <c:pt idx="89">
                  <c:v>3</c:v>
                </c:pt>
                <c:pt idx="90">
                  <c:v>3</c:v>
                </c:pt>
                <c:pt idx="91">
                  <c:v>3</c:v>
                </c:pt>
                <c:pt idx="92">
                  <c:v>1</c:v>
                </c:pt>
                <c:pt idx="93">
                  <c:v>2</c:v>
                </c:pt>
                <c:pt idx="94">
                  <c:v>2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2</c:v>
                </c:pt>
                <c:pt idx="99">
                  <c:v>2</c:v>
                </c:pt>
                <c:pt idx="100">
                  <c:v>1</c:v>
                </c:pt>
                <c:pt idx="101">
                  <c:v>2</c:v>
                </c:pt>
                <c:pt idx="102">
                  <c:v>2</c:v>
                </c:pt>
                <c:pt idx="103">
                  <c:v>1</c:v>
                </c:pt>
                <c:pt idx="104">
                  <c:v>1</c:v>
                </c:pt>
                <c:pt idx="105">
                  <c:v>2</c:v>
                </c:pt>
                <c:pt idx="106">
                  <c:v>2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3</c:v>
                </c:pt>
                <c:pt idx="111">
                  <c:v>3</c:v>
                </c:pt>
                <c:pt idx="112">
                  <c:v>3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4</c:v>
                </c:pt>
                <c:pt idx="123">
                  <c:v>4</c:v>
                </c:pt>
                <c:pt idx="124">
                  <c:v>4</c:v>
                </c:pt>
                <c:pt idx="125">
                  <c:v>4</c:v>
                </c:pt>
                <c:pt idx="126">
                  <c:v>1</c:v>
                </c:pt>
                <c:pt idx="127">
                  <c:v>2</c:v>
                </c:pt>
                <c:pt idx="128">
                  <c:v>2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2</c:v>
                </c:pt>
                <c:pt idx="142">
                  <c:v>2</c:v>
                </c:pt>
                <c:pt idx="143">
                  <c:v>1</c:v>
                </c:pt>
                <c:pt idx="144">
                  <c:v>2</c:v>
                </c:pt>
                <c:pt idx="145">
                  <c:v>2</c:v>
                </c:pt>
                <c:pt idx="146">
                  <c:v>1</c:v>
                </c:pt>
                <c:pt idx="147">
                  <c:v>2</c:v>
                </c:pt>
                <c:pt idx="148">
                  <c:v>2</c:v>
                </c:pt>
                <c:pt idx="149">
                  <c:v>1</c:v>
                </c:pt>
                <c:pt idx="150">
                  <c:v>1</c:v>
                </c:pt>
                <c:pt idx="151">
                  <c:v>2</c:v>
                </c:pt>
                <c:pt idx="152">
                  <c:v>2</c:v>
                </c:pt>
                <c:pt idx="153">
                  <c:v>1</c:v>
                </c:pt>
                <c:pt idx="154">
                  <c:v>2</c:v>
                </c:pt>
                <c:pt idx="155">
                  <c:v>2</c:v>
                </c:pt>
                <c:pt idx="156">
                  <c:v>3</c:v>
                </c:pt>
                <c:pt idx="157">
                  <c:v>3</c:v>
                </c:pt>
                <c:pt idx="158">
                  <c:v>3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1</c:v>
                </c:pt>
                <c:pt idx="166">
                  <c:v>2</c:v>
                </c:pt>
                <c:pt idx="167">
                  <c:v>2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3</c:v>
                </c:pt>
                <c:pt idx="173">
                  <c:v>3</c:v>
                </c:pt>
                <c:pt idx="174">
                  <c:v>3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2</c:v>
                </c:pt>
                <c:pt idx="182">
                  <c:v>2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2</c:v>
                </c:pt>
                <c:pt idx="188">
                  <c:v>2</c:v>
                </c:pt>
                <c:pt idx="189">
                  <c:v>1</c:v>
                </c:pt>
                <c:pt idx="190">
                  <c:v>2</c:v>
                </c:pt>
                <c:pt idx="191">
                  <c:v>2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3</c:v>
                </c:pt>
                <c:pt idx="197">
                  <c:v>3</c:v>
                </c:pt>
                <c:pt idx="198">
                  <c:v>3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2</c:v>
                </c:pt>
                <c:pt idx="210">
                  <c:v>2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2</c:v>
                </c:pt>
                <c:pt idx="216">
                  <c:v>2</c:v>
                </c:pt>
                <c:pt idx="217">
                  <c:v>1</c:v>
                </c:pt>
                <c:pt idx="218">
                  <c:v>2</c:v>
                </c:pt>
                <c:pt idx="219">
                  <c:v>2</c:v>
                </c:pt>
                <c:pt idx="220">
                  <c:v>1</c:v>
                </c:pt>
                <c:pt idx="221">
                  <c:v>1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2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1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1</c:v>
                </c:pt>
                <c:pt idx="239">
                  <c:v>2</c:v>
                </c:pt>
                <c:pt idx="240">
                  <c:v>2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1</c:v>
                </c:pt>
                <c:pt idx="245">
                  <c:v>2</c:v>
                </c:pt>
                <c:pt idx="246">
                  <c:v>2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2</c:v>
                </c:pt>
                <c:pt idx="251">
                  <c:v>2</c:v>
                </c:pt>
                <c:pt idx="252">
                  <c:v>1</c:v>
                </c:pt>
                <c:pt idx="253">
                  <c:v>2</c:v>
                </c:pt>
                <c:pt idx="254">
                  <c:v>2</c:v>
                </c:pt>
                <c:pt idx="255">
                  <c:v>1</c:v>
                </c:pt>
                <c:pt idx="256">
                  <c:v>1</c:v>
                </c:pt>
                <c:pt idx="257">
                  <c:v>2</c:v>
                </c:pt>
                <c:pt idx="258">
                  <c:v>2</c:v>
                </c:pt>
                <c:pt idx="259">
                  <c:v>1</c:v>
                </c:pt>
                <c:pt idx="260">
                  <c:v>2</c:v>
                </c:pt>
                <c:pt idx="261">
                  <c:v>2</c:v>
                </c:pt>
                <c:pt idx="262">
                  <c:v>1</c:v>
                </c:pt>
                <c:pt idx="263">
                  <c:v>2</c:v>
                </c:pt>
                <c:pt idx="264">
                  <c:v>2</c:v>
                </c:pt>
                <c:pt idx="265">
                  <c:v>1</c:v>
                </c:pt>
                <c:pt idx="266">
                  <c:v>2</c:v>
                </c:pt>
                <c:pt idx="267">
                  <c:v>2</c:v>
                </c:pt>
                <c:pt idx="268">
                  <c:v>5</c:v>
                </c:pt>
                <c:pt idx="269">
                  <c:v>5</c:v>
                </c:pt>
                <c:pt idx="270">
                  <c:v>5</c:v>
                </c:pt>
                <c:pt idx="271">
                  <c:v>5</c:v>
                </c:pt>
                <c:pt idx="272">
                  <c:v>5</c:v>
                </c:pt>
                <c:pt idx="273">
                  <c:v>1</c:v>
                </c:pt>
                <c:pt idx="274">
                  <c:v>2</c:v>
                </c:pt>
                <c:pt idx="275">
                  <c:v>2</c:v>
                </c:pt>
                <c:pt idx="276">
                  <c:v>1</c:v>
                </c:pt>
                <c:pt idx="277">
                  <c:v>3</c:v>
                </c:pt>
                <c:pt idx="278">
                  <c:v>3</c:v>
                </c:pt>
                <c:pt idx="279">
                  <c:v>3</c:v>
                </c:pt>
                <c:pt idx="280">
                  <c:v>1</c:v>
                </c:pt>
                <c:pt idx="281">
                  <c:v>2</c:v>
                </c:pt>
                <c:pt idx="282">
                  <c:v>2</c:v>
                </c:pt>
                <c:pt idx="283">
                  <c:v>5</c:v>
                </c:pt>
                <c:pt idx="284">
                  <c:v>5</c:v>
                </c:pt>
                <c:pt idx="285">
                  <c:v>5</c:v>
                </c:pt>
                <c:pt idx="286">
                  <c:v>5</c:v>
                </c:pt>
                <c:pt idx="287">
                  <c:v>5</c:v>
                </c:pt>
                <c:pt idx="288">
                  <c:v>1</c:v>
                </c:pt>
                <c:pt idx="289">
                  <c:v>3</c:v>
                </c:pt>
                <c:pt idx="290">
                  <c:v>3</c:v>
                </c:pt>
                <c:pt idx="291">
                  <c:v>3</c:v>
                </c:pt>
                <c:pt idx="292">
                  <c:v>1</c:v>
                </c:pt>
                <c:pt idx="293">
                  <c:v>3</c:v>
                </c:pt>
                <c:pt idx="294">
                  <c:v>3</c:v>
                </c:pt>
                <c:pt idx="295">
                  <c:v>3</c:v>
                </c:pt>
                <c:pt idx="296">
                  <c:v>1</c:v>
                </c:pt>
                <c:pt idx="297">
                  <c:v>1</c:v>
                </c:pt>
                <c:pt idx="298">
                  <c:v>2</c:v>
                </c:pt>
                <c:pt idx="299">
                  <c:v>2</c:v>
                </c:pt>
                <c:pt idx="300">
                  <c:v>1</c:v>
                </c:pt>
                <c:pt idx="301">
                  <c:v>2</c:v>
                </c:pt>
                <c:pt idx="302">
                  <c:v>2</c:v>
                </c:pt>
                <c:pt idx="303">
                  <c:v>1</c:v>
                </c:pt>
                <c:pt idx="304">
                  <c:v>2</c:v>
                </c:pt>
                <c:pt idx="305">
                  <c:v>2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2</c:v>
                </c:pt>
                <c:pt idx="313">
                  <c:v>2</c:v>
                </c:pt>
                <c:pt idx="314">
                  <c:v>1</c:v>
                </c:pt>
                <c:pt idx="315">
                  <c:v>1</c:v>
                </c:pt>
                <c:pt idx="316">
                  <c:v>3</c:v>
                </c:pt>
                <c:pt idx="317">
                  <c:v>3</c:v>
                </c:pt>
                <c:pt idx="318">
                  <c:v>3</c:v>
                </c:pt>
                <c:pt idx="319">
                  <c:v>2</c:v>
                </c:pt>
                <c:pt idx="320">
                  <c:v>2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2</c:v>
                </c:pt>
                <c:pt idx="330">
                  <c:v>2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2</c:v>
                </c:pt>
                <c:pt idx="337">
                  <c:v>2</c:v>
                </c:pt>
                <c:pt idx="338">
                  <c:v>2</c:v>
                </c:pt>
                <c:pt idx="339">
                  <c:v>2</c:v>
                </c:pt>
                <c:pt idx="340">
                  <c:v>2</c:v>
                </c:pt>
                <c:pt idx="341">
                  <c:v>2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2</c:v>
                </c:pt>
                <c:pt idx="349">
                  <c:v>2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2</c:v>
                </c:pt>
                <c:pt idx="363">
                  <c:v>2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2</c:v>
                </c:pt>
                <c:pt idx="371">
                  <c:v>2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2</c:v>
                </c:pt>
                <c:pt idx="376">
                  <c:v>2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3</c:v>
                </c:pt>
                <c:pt idx="382">
                  <c:v>3</c:v>
                </c:pt>
                <c:pt idx="383">
                  <c:v>3</c:v>
                </c:pt>
                <c:pt idx="384">
                  <c:v>1</c:v>
                </c:pt>
                <c:pt idx="385">
                  <c:v>2</c:v>
                </c:pt>
                <c:pt idx="386">
                  <c:v>2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2</c:v>
                </c:pt>
                <c:pt idx="394">
                  <c:v>2</c:v>
                </c:pt>
                <c:pt idx="395">
                  <c:v>3</c:v>
                </c:pt>
                <c:pt idx="396">
                  <c:v>3</c:v>
                </c:pt>
                <c:pt idx="397">
                  <c:v>3</c:v>
                </c:pt>
                <c:pt idx="398">
                  <c:v>1</c:v>
                </c:pt>
                <c:pt idx="399">
                  <c:v>3</c:v>
                </c:pt>
                <c:pt idx="400">
                  <c:v>3</c:v>
                </c:pt>
                <c:pt idx="401">
                  <c:v>3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2</c:v>
                </c:pt>
                <c:pt idx="409">
                  <c:v>2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2</c:v>
                </c:pt>
                <c:pt idx="418">
                  <c:v>2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2</c:v>
                </c:pt>
                <c:pt idx="423">
                  <c:v>2</c:v>
                </c:pt>
                <c:pt idx="424">
                  <c:v>1</c:v>
                </c:pt>
                <c:pt idx="42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A4-46CE-B721-95B39D6DB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7046736"/>
        <c:axId val="247602576"/>
      </c:lineChart>
      <c:catAx>
        <c:axId val="467046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Competitions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602576"/>
        <c:crosses val="autoZero"/>
        <c:auto val="1"/>
        <c:lblAlgn val="ctr"/>
        <c:lblOffset val="100"/>
        <c:noMultiLvlLbl val="0"/>
      </c:catAx>
      <c:valAx>
        <c:axId val="2476025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Training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04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15C8B-EAD9-4EC2-A206-CAEBA6CCE2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B8309B0-74B6-43D9-9146-1E5ADA97666C}">
      <dgm:prSet phldrT="[Text]" custT="1"/>
      <dgm:spPr/>
      <dgm:t>
        <a:bodyPr/>
        <a:lstStyle/>
        <a:p>
          <a:r>
            <a:rPr lang="en-IN" sz="1800" b="1" dirty="0"/>
            <a:t>Metrics</a:t>
          </a:r>
        </a:p>
        <a:p>
          <a:r>
            <a:rPr lang="en-IN" sz="1400" b="1" dirty="0"/>
            <a:t>Physiological</a:t>
          </a:r>
        </a:p>
        <a:p>
          <a:r>
            <a:rPr lang="en-IN" sz="1200" dirty="0"/>
            <a:t>Heart Rate Variability</a:t>
          </a:r>
        </a:p>
        <a:p>
          <a:endParaRPr lang="en-IN" sz="1400" b="1" dirty="0"/>
        </a:p>
        <a:p>
          <a:r>
            <a:rPr lang="en-IN" sz="1400" b="1" dirty="0"/>
            <a:t>Psychological </a:t>
          </a:r>
        </a:p>
        <a:p>
          <a:r>
            <a:rPr lang="en-IN" sz="1200" dirty="0"/>
            <a:t>Mental fatigue</a:t>
          </a:r>
        </a:p>
        <a:p>
          <a:endParaRPr lang="en-IN" sz="1400" dirty="0"/>
        </a:p>
      </dgm:t>
    </dgm:pt>
    <dgm:pt modelId="{B60EE5EE-6905-4F20-AA09-A014196DA020}" type="parTrans" cxnId="{73718B24-8BF3-4A2A-BCFB-AA2A507DC5FA}">
      <dgm:prSet/>
      <dgm:spPr/>
      <dgm:t>
        <a:bodyPr/>
        <a:lstStyle/>
        <a:p>
          <a:endParaRPr lang="en-IN"/>
        </a:p>
      </dgm:t>
    </dgm:pt>
    <dgm:pt modelId="{9B580A13-FB93-4D2E-9880-7C264D725426}" type="sibTrans" cxnId="{73718B24-8BF3-4A2A-BCFB-AA2A507DC5FA}">
      <dgm:prSet/>
      <dgm:spPr/>
      <dgm:t>
        <a:bodyPr/>
        <a:lstStyle/>
        <a:p>
          <a:endParaRPr lang="en-IN"/>
        </a:p>
      </dgm:t>
    </dgm:pt>
    <dgm:pt modelId="{8F4B0BDD-2738-4361-997C-07296BD0EB23}">
      <dgm:prSet phldrT="[Text]" custT="1"/>
      <dgm:spPr/>
      <dgm:t>
        <a:bodyPr/>
        <a:lstStyle/>
        <a:p>
          <a:endParaRPr lang="en-IN" sz="1400" dirty="0"/>
        </a:p>
      </dgm:t>
    </dgm:pt>
    <dgm:pt modelId="{6A641443-0369-4495-AB0D-589F1A5DEC7C}" type="parTrans" cxnId="{E84AB8FF-BFE1-4ED4-86E7-6D15DA3D5003}">
      <dgm:prSet/>
      <dgm:spPr/>
      <dgm:t>
        <a:bodyPr/>
        <a:lstStyle/>
        <a:p>
          <a:endParaRPr lang="en-IN"/>
        </a:p>
      </dgm:t>
    </dgm:pt>
    <dgm:pt modelId="{E841DB5A-B295-4858-A72C-FB08FD3D8BEE}" type="sibTrans" cxnId="{E84AB8FF-BFE1-4ED4-86E7-6D15DA3D5003}">
      <dgm:prSet/>
      <dgm:spPr/>
      <dgm:t>
        <a:bodyPr/>
        <a:lstStyle/>
        <a:p>
          <a:endParaRPr lang="en-IN"/>
        </a:p>
      </dgm:t>
    </dgm:pt>
    <dgm:pt modelId="{F99B36DB-965A-4422-ACEF-D6313E0C9F5D}">
      <dgm:prSet phldrT="[Text]" custT="1"/>
      <dgm:spPr/>
      <dgm:t>
        <a:bodyPr/>
        <a:lstStyle/>
        <a:p>
          <a:endParaRPr lang="en-IN" sz="1400" dirty="0"/>
        </a:p>
      </dgm:t>
    </dgm:pt>
    <dgm:pt modelId="{E8C0277F-D79A-4496-A5C7-90D73D2B1BFF}" type="parTrans" cxnId="{EA7BF184-AADF-4DAF-B8EC-73B8EAAB6154}">
      <dgm:prSet/>
      <dgm:spPr/>
      <dgm:t>
        <a:bodyPr/>
        <a:lstStyle/>
        <a:p>
          <a:endParaRPr lang="en-IN"/>
        </a:p>
      </dgm:t>
    </dgm:pt>
    <dgm:pt modelId="{EE14FE28-FCEC-4B58-B7C3-357A988A752F}" type="sibTrans" cxnId="{EA7BF184-AADF-4DAF-B8EC-73B8EAAB6154}">
      <dgm:prSet/>
      <dgm:spPr/>
      <dgm:t>
        <a:bodyPr/>
        <a:lstStyle/>
        <a:p>
          <a:endParaRPr lang="en-IN"/>
        </a:p>
      </dgm:t>
    </dgm:pt>
    <dgm:pt modelId="{6C502A8A-C7FB-471A-B359-90DD5DE37F84}">
      <dgm:prSet phldrT="[Text]" custT="1"/>
      <dgm:spPr/>
      <dgm:t>
        <a:bodyPr/>
        <a:lstStyle/>
        <a:p>
          <a:endParaRPr lang="en-IN" sz="1400" dirty="0"/>
        </a:p>
      </dgm:t>
    </dgm:pt>
    <dgm:pt modelId="{4DD20AB0-64EF-4F87-9A5F-6CE6EC47F36B}" type="parTrans" cxnId="{8F66F77C-4E9A-44D9-9F32-48A5ECD1F443}">
      <dgm:prSet/>
      <dgm:spPr/>
      <dgm:t>
        <a:bodyPr/>
        <a:lstStyle/>
        <a:p>
          <a:endParaRPr lang="en-IN"/>
        </a:p>
      </dgm:t>
    </dgm:pt>
    <dgm:pt modelId="{F172A587-DD81-4487-97B1-7BB9EDCA62C7}" type="sibTrans" cxnId="{8F66F77C-4E9A-44D9-9F32-48A5ECD1F443}">
      <dgm:prSet/>
      <dgm:spPr/>
      <dgm:t>
        <a:bodyPr/>
        <a:lstStyle/>
        <a:p>
          <a:endParaRPr lang="en-IN"/>
        </a:p>
      </dgm:t>
    </dgm:pt>
    <dgm:pt modelId="{E8184126-017E-40FB-B9FA-56198F003186}">
      <dgm:prSet phldrT="[Text]" custT="1"/>
      <dgm:spPr/>
      <dgm:t>
        <a:bodyPr/>
        <a:lstStyle/>
        <a:p>
          <a:endParaRPr lang="en-IN" sz="1400" dirty="0"/>
        </a:p>
      </dgm:t>
    </dgm:pt>
    <dgm:pt modelId="{23EC86F3-55BD-4300-8C14-CBAE43E1B296}" type="parTrans" cxnId="{BCE5DAFB-4E27-4611-983F-BCF16DC8F3EE}">
      <dgm:prSet/>
      <dgm:spPr/>
      <dgm:t>
        <a:bodyPr/>
        <a:lstStyle/>
        <a:p>
          <a:endParaRPr lang="en-IN"/>
        </a:p>
      </dgm:t>
    </dgm:pt>
    <dgm:pt modelId="{A49161B6-69E9-4B35-9FB9-EC842C5094FB}" type="sibTrans" cxnId="{BCE5DAFB-4E27-4611-983F-BCF16DC8F3EE}">
      <dgm:prSet/>
      <dgm:spPr/>
      <dgm:t>
        <a:bodyPr/>
        <a:lstStyle/>
        <a:p>
          <a:endParaRPr lang="en-IN"/>
        </a:p>
      </dgm:t>
    </dgm:pt>
    <dgm:pt modelId="{D6937249-69E3-444F-BFA4-4BAE17EBA960}" type="pres">
      <dgm:prSet presAssocID="{2E615C8B-EAD9-4EC2-A206-CAEBA6CCE2B8}" presName="composite" presStyleCnt="0">
        <dgm:presLayoutVars>
          <dgm:chMax val="1"/>
          <dgm:dir/>
          <dgm:resizeHandles val="exact"/>
        </dgm:presLayoutVars>
      </dgm:prSet>
      <dgm:spPr/>
    </dgm:pt>
    <dgm:pt modelId="{5CD874E4-EBA5-4BDB-B058-98F2A383BFF1}" type="pres">
      <dgm:prSet presAssocID="{2E615C8B-EAD9-4EC2-A206-CAEBA6CCE2B8}" presName="radial" presStyleCnt="0">
        <dgm:presLayoutVars>
          <dgm:animLvl val="ctr"/>
        </dgm:presLayoutVars>
      </dgm:prSet>
      <dgm:spPr/>
    </dgm:pt>
    <dgm:pt modelId="{366143CC-7F36-458B-B55F-F79104374E7A}" type="pres">
      <dgm:prSet presAssocID="{8B8309B0-74B6-43D9-9146-1E5ADA97666C}" presName="centerShape" presStyleLbl="vennNode1" presStyleIdx="0" presStyleCnt="5"/>
      <dgm:spPr/>
    </dgm:pt>
    <dgm:pt modelId="{32BC2C25-A8F6-4A9D-9DD5-9904178A4C7C}" type="pres">
      <dgm:prSet presAssocID="{8F4B0BDD-2738-4361-997C-07296BD0EB23}" presName="node" presStyleLbl="vennNode1" presStyleIdx="1" presStyleCnt="5" custScaleX="103820" custScaleY="103820" custRadScaleRad="106562" custRadScaleInc="47814">
        <dgm:presLayoutVars>
          <dgm:bulletEnabled val="1"/>
        </dgm:presLayoutVars>
      </dgm:prSet>
      <dgm:spPr/>
    </dgm:pt>
    <dgm:pt modelId="{EA9A55FE-FE67-4D09-A9CA-608F0D285C2A}" type="pres">
      <dgm:prSet presAssocID="{F99B36DB-965A-4422-ACEF-D6313E0C9F5D}" presName="node" presStyleLbl="vennNode1" presStyleIdx="2" presStyleCnt="5" custScaleX="103820" custScaleY="103820" custRadScaleRad="103166" custRadScaleInc="48639">
        <dgm:presLayoutVars>
          <dgm:bulletEnabled val="1"/>
        </dgm:presLayoutVars>
      </dgm:prSet>
      <dgm:spPr/>
    </dgm:pt>
    <dgm:pt modelId="{460B5637-D3F6-4791-A17D-D57A94469CF7}" type="pres">
      <dgm:prSet presAssocID="{6C502A8A-C7FB-471A-B359-90DD5DE37F84}" presName="node" presStyleLbl="vennNode1" presStyleIdx="3" presStyleCnt="5" custScaleX="103820" custScaleY="103820" custRadScaleRad="101450" custRadScaleInc="52639">
        <dgm:presLayoutVars>
          <dgm:bulletEnabled val="1"/>
        </dgm:presLayoutVars>
      </dgm:prSet>
      <dgm:spPr/>
    </dgm:pt>
    <dgm:pt modelId="{8049B4B6-2974-42F8-B2B8-731AEF299BE3}" type="pres">
      <dgm:prSet presAssocID="{E8184126-017E-40FB-B9FA-56198F003186}" presName="node" presStyleLbl="vennNode1" presStyleIdx="4" presStyleCnt="5" custScaleX="103820" custScaleY="103820" custRadScaleRad="105332" custRadScaleInc="53882">
        <dgm:presLayoutVars>
          <dgm:bulletEnabled val="1"/>
        </dgm:presLayoutVars>
      </dgm:prSet>
      <dgm:spPr/>
    </dgm:pt>
  </dgm:ptLst>
  <dgm:cxnLst>
    <dgm:cxn modelId="{E4E08E08-A0C0-42AC-9C38-7DB59EEA34CE}" type="presOf" srcId="{2E615C8B-EAD9-4EC2-A206-CAEBA6CCE2B8}" destId="{D6937249-69E3-444F-BFA4-4BAE17EBA960}" srcOrd="0" destOrd="0" presId="urn:microsoft.com/office/officeart/2005/8/layout/radial3"/>
    <dgm:cxn modelId="{EAA5D221-E1D7-4228-999B-7A718EE425AE}" type="presOf" srcId="{8B8309B0-74B6-43D9-9146-1E5ADA97666C}" destId="{366143CC-7F36-458B-B55F-F79104374E7A}" srcOrd="0" destOrd="0" presId="urn:microsoft.com/office/officeart/2005/8/layout/radial3"/>
    <dgm:cxn modelId="{73718B24-8BF3-4A2A-BCFB-AA2A507DC5FA}" srcId="{2E615C8B-EAD9-4EC2-A206-CAEBA6CCE2B8}" destId="{8B8309B0-74B6-43D9-9146-1E5ADA97666C}" srcOrd="0" destOrd="0" parTransId="{B60EE5EE-6905-4F20-AA09-A014196DA020}" sibTransId="{9B580A13-FB93-4D2E-9880-7C264D725426}"/>
    <dgm:cxn modelId="{521E5E6F-409C-4C91-B308-CB30AFD7EAF0}" type="presOf" srcId="{8F4B0BDD-2738-4361-997C-07296BD0EB23}" destId="{32BC2C25-A8F6-4A9D-9DD5-9904178A4C7C}" srcOrd="0" destOrd="0" presId="urn:microsoft.com/office/officeart/2005/8/layout/radial3"/>
    <dgm:cxn modelId="{8F66F77C-4E9A-44D9-9F32-48A5ECD1F443}" srcId="{8B8309B0-74B6-43D9-9146-1E5ADA97666C}" destId="{6C502A8A-C7FB-471A-B359-90DD5DE37F84}" srcOrd="2" destOrd="0" parTransId="{4DD20AB0-64EF-4F87-9A5F-6CE6EC47F36B}" sibTransId="{F172A587-DD81-4487-97B1-7BB9EDCA62C7}"/>
    <dgm:cxn modelId="{580F8C7F-5091-4693-95D3-28ED671D5060}" type="presOf" srcId="{F99B36DB-965A-4422-ACEF-D6313E0C9F5D}" destId="{EA9A55FE-FE67-4D09-A9CA-608F0D285C2A}" srcOrd="0" destOrd="0" presId="urn:microsoft.com/office/officeart/2005/8/layout/radial3"/>
    <dgm:cxn modelId="{E0ABCA7F-5039-476F-902C-5E0856F6CF11}" type="presOf" srcId="{E8184126-017E-40FB-B9FA-56198F003186}" destId="{8049B4B6-2974-42F8-B2B8-731AEF299BE3}" srcOrd="0" destOrd="0" presId="urn:microsoft.com/office/officeart/2005/8/layout/radial3"/>
    <dgm:cxn modelId="{EA7BF184-AADF-4DAF-B8EC-73B8EAAB6154}" srcId="{8B8309B0-74B6-43D9-9146-1E5ADA97666C}" destId="{F99B36DB-965A-4422-ACEF-D6313E0C9F5D}" srcOrd="1" destOrd="0" parTransId="{E8C0277F-D79A-4496-A5C7-90D73D2B1BFF}" sibTransId="{EE14FE28-FCEC-4B58-B7C3-357A988A752F}"/>
    <dgm:cxn modelId="{BCE5DAFB-4E27-4611-983F-BCF16DC8F3EE}" srcId="{8B8309B0-74B6-43D9-9146-1E5ADA97666C}" destId="{E8184126-017E-40FB-B9FA-56198F003186}" srcOrd="3" destOrd="0" parTransId="{23EC86F3-55BD-4300-8C14-CBAE43E1B296}" sibTransId="{A49161B6-69E9-4B35-9FB9-EC842C5094FB}"/>
    <dgm:cxn modelId="{8F6C62FE-2C79-4C02-A1D2-F40A467BE05F}" type="presOf" srcId="{6C502A8A-C7FB-471A-B359-90DD5DE37F84}" destId="{460B5637-D3F6-4791-A17D-D57A94469CF7}" srcOrd="0" destOrd="0" presId="urn:microsoft.com/office/officeart/2005/8/layout/radial3"/>
    <dgm:cxn modelId="{E84AB8FF-BFE1-4ED4-86E7-6D15DA3D5003}" srcId="{8B8309B0-74B6-43D9-9146-1E5ADA97666C}" destId="{8F4B0BDD-2738-4361-997C-07296BD0EB23}" srcOrd="0" destOrd="0" parTransId="{6A641443-0369-4495-AB0D-589F1A5DEC7C}" sibTransId="{E841DB5A-B295-4858-A72C-FB08FD3D8BEE}"/>
    <dgm:cxn modelId="{31702E37-4F91-4A40-894B-1BF41861ECA0}" type="presParOf" srcId="{D6937249-69E3-444F-BFA4-4BAE17EBA960}" destId="{5CD874E4-EBA5-4BDB-B058-98F2A383BFF1}" srcOrd="0" destOrd="0" presId="urn:microsoft.com/office/officeart/2005/8/layout/radial3"/>
    <dgm:cxn modelId="{36103E77-5374-4AB5-A923-4599FFAEE9B6}" type="presParOf" srcId="{5CD874E4-EBA5-4BDB-B058-98F2A383BFF1}" destId="{366143CC-7F36-458B-B55F-F79104374E7A}" srcOrd="0" destOrd="0" presId="urn:microsoft.com/office/officeart/2005/8/layout/radial3"/>
    <dgm:cxn modelId="{CC78F8EC-5D16-4025-A11E-6FCCB159C65B}" type="presParOf" srcId="{5CD874E4-EBA5-4BDB-B058-98F2A383BFF1}" destId="{32BC2C25-A8F6-4A9D-9DD5-9904178A4C7C}" srcOrd="1" destOrd="0" presId="urn:microsoft.com/office/officeart/2005/8/layout/radial3"/>
    <dgm:cxn modelId="{71D04CE7-5524-4683-8CAC-2659D4B2E899}" type="presParOf" srcId="{5CD874E4-EBA5-4BDB-B058-98F2A383BFF1}" destId="{EA9A55FE-FE67-4D09-A9CA-608F0D285C2A}" srcOrd="2" destOrd="0" presId="urn:microsoft.com/office/officeart/2005/8/layout/radial3"/>
    <dgm:cxn modelId="{34750999-C29D-49D8-AF7E-A4F5CDC54B66}" type="presParOf" srcId="{5CD874E4-EBA5-4BDB-B058-98F2A383BFF1}" destId="{460B5637-D3F6-4791-A17D-D57A94469CF7}" srcOrd="3" destOrd="0" presId="urn:microsoft.com/office/officeart/2005/8/layout/radial3"/>
    <dgm:cxn modelId="{7F5C9955-083F-4E1B-8BA7-07A429916728}" type="presParOf" srcId="{5CD874E4-EBA5-4BDB-B058-98F2A383BFF1}" destId="{8049B4B6-2974-42F8-B2B8-731AEF299BE3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A18FEB-FD8B-44AA-9032-D8582ACCCCFD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6EA6B9B-6B7D-43EF-8041-415203DA0228}">
      <dgm:prSet phldrT="[Text]"/>
      <dgm:spPr/>
      <dgm:t>
        <a:bodyPr/>
        <a:lstStyle/>
        <a:p>
          <a:r>
            <a:rPr lang="en-US" dirty="0"/>
            <a:t>Data Exploration</a:t>
          </a:r>
          <a:endParaRPr lang="en-IN" dirty="0"/>
        </a:p>
      </dgm:t>
    </dgm:pt>
    <dgm:pt modelId="{6869115E-5E54-4667-9E04-A84C6DD9A0D0}" type="parTrans" cxnId="{34D29DDE-304A-475D-8EDA-93DE2D0D6D50}">
      <dgm:prSet/>
      <dgm:spPr/>
      <dgm:t>
        <a:bodyPr/>
        <a:lstStyle/>
        <a:p>
          <a:endParaRPr lang="en-IN"/>
        </a:p>
      </dgm:t>
    </dgm:pt>
    <dgm:pt modelId="{FCA4B61A-EBE3-4170-8BC1-6C9B049B46B6}" type="sibTrans" cxnId="{34D29DDE-304A-475D-8EDA-93DE2D0D6D50}">
      <dgm:prSet/>
      <dgm:spPr/>
      <dgm:t>
        <a:bodyPr/>
        <a:lstStyle/>
        <a:p>
          <a:endParaRPr lang="en-IN"/>
        </a:p>
      </dgm:t>
    </dgm:pt>
    <dgm:pt modelId="{276BB3C3-8040-45EB-9D1A-84891CF0BE1E}">
      <dgm:prSet phldrT="[Text]"/>
      <dgm:spPr/>
      <dgm:t>
        <a:bodyPr/>
        <a:lstStyle/>
        <a:p>
          <a:r>
            <a:rPr lang="en-US" dirty="0"/>
            <a:t>Data Cleaning</a:t>
          </a:r>
          <a:endParaRPr lang="en-IN" dirty="0"/>
        </a:p>
      </dgm:t>
    </dgm:pt>
    <dgm:pt modelId="{177FB924-766E-4A71-89AF-A91D5AB8C5E7}" type="parTrans" cxnId="{32A5F5D9-9AF5-475B-BCAF-C0FCB6F4280B}">
      <dgm:prSet/>
      <dgm:spPr/>
      <dgm:t>
        <a:bodyPr/>
        <a:lstStyle/>
        <a:p>
          <a:endParaRPr lang="en-IN"/>
        </a:p>
      </dgm:t>
    </dgm:pt>
    <dgm:pt modelId="{5C04EF95-3C62-4692-A1E5-1B5C9259DE31}" type="sibTrans" cxnId="{32A5F5D9-9AF5-475B-BCAF-C0FCB6F4280B}">
      <dgm:prSet/>
      <dgm:spPr/>
      <dgm:t>
        <a:bodyPr/>
        <a:lstStyle/>
        <a:p>
          <a:endParaRPr lang="en-IN"/>
        </a:p>
      </dgm:t>
    </dgm:pt>
    <dgm:pt modelId="{383C1172-3F83-4307-8CE8-A9856E9B46CE}">
      <dgm:prSet phldrT="[Text]"/>
      <dgm:spPr/>
      <dgm:t>
        <a:bodyPr/>
        <a:lstStyle/>
        <a:p>
          <a:r>
            <a:rPr lang="en-US" dirty="0"/>
            <a:t>Feature Engineering</a:t>
          </a:r>
          <a:endParaRPr lang="en-IN" dirty="0"/>
        </a:p>
      </dgm:t>
    </dgm:pt>
    <dgm:pt modelId="{73B2F5C9-6DC9-478A-B9A6-5FC258474E81}" type="parTrans" cxnId="{155279FE-D14B-4C0D-BC4C-E3A854236E14}">
      <dgm:prSet/>
      <dgm:spPr/>
      <dgm:t>
        <a:bodyPr/>
        <a:lstStyle/>
        <a:p>
          <a:endParaRPr lang="en-IN"/>
        </a:p>
      </dgm:t>
    </dgm:pt>
    <dgm:pt modelId="{625816ED-598D-4C11-8272-65A7630CFCA4}" type="sibTrans" cxnId="{155279FE-D14B-4C0D-BC4C-E3A854236E14}">
      <dgm:prSet/>
      <dgm:spPr/>
      <dgm:t>
        <a:bodyPr/>
        <a:lstStyle/>
        <a:p>
          <a:endParaRPr lang="en-IN"/>
        </a:p>
      </dgm:t>
    </dgm:pt>
    <dgm:pt modelId="{B4ED8B16-2C8C-4944-9322-65DE137B06EA}" type="pres">
      <dgm:prSet presAssocID="{84A18FEB-FD8B-44AA-9032-D8582ACCCCF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EC2AB16-D110-43BD-9DBC-AE8A7FE7D23D}" type="pres">
      <dgm:prSet presAssocID="{56EA6B9B-6B7D-43EF-8041-415203DA0228}" presName="Accent1" presStyleCnt="0"/>
      <dgm:spPr/>
    </dgm:pt>
    <dgm:pt modelId="{5E4CCD88-D908-47D5-A705-F4146F448FAD}" type="pres">
      <dgm:prSet presAssocID="{56EA6B9B-6B7D-43EF-8041-415203DA0228}" presName="Accent" presStyleLbl="node1" presStyleIdx="0" presStyleCnt="3"/>
      <dgm:spPr>
        <a:solidFill>
          <a:schemeClr val="accent1">
            <a:lumMod val="20000"/>
            <a:lumOff val="80000"/>
          </a:schemeClr>
        </a:solidFill>
      </dgm:spPr>
    </dgm:pt>
    <dgm:pt modelId="{B5EF12AE-7387-4ED3-A129-592E5F64D337}" type="pres">
      <dgm:prSet presAssocID="{56EA6B9B-6B7D-43EF-8041-415203DA022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CCA78D3-C998-413C-81E0-D362021B9B13}" type="pres">
      <dgm:prSet presAssocID="{276BB3C3-8040-45EB-9D1A-84891CF0BE1E}" presName="Accent2" presStyleCnt="0"/>
      <dgm:spPr/>
    </dgm:pt>
    <dgm:pt modelId="{ABF78C17-A9E7-4F2E-91AD-1C178B7F19C5}" type="pres">
      <dgm:prSet presAssocID="{276BB3C3-8040-45EB-9D1A-84891CF0BE1E}" presName="Accent" presStyleLbl="node1" presStyleIdx="1" presStyleCnt="3"/>
      <dgm:spPr>
        <a:solidFill>
          <a:schemeClr val="accent1">
            <a:lumMod val="40000"/>
            <a:lumOff val="60000"/>
          </a:schemeClr>
        </a:solidFill>
      </dgm:spPr>
    </dgm:pt>
    <dgm:pt modelId="{6B9D97A5-671C-404E-B548-F8967F7F97AD}" type="pres">
      <dgm:prSet presAssocID="{276BB3C3-8040-45EB-9D1A-84891CF0BE1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485D379-90A5-4A8A-BED0-AE2877550609}" type="pres">
      <dgm:prSet presAssocID="{383C1172-3F83-4307-8CE8-A9856E9B46CE}" presName="Accent3" presStyleCnt="0"/>
      <dgm:spPr/>
    </dgm:pt>
    <dgm:pt modelId="{CD1F73AD-57C4-4178-8AAB-5DB1A4D92423}" type="pres">
      <dgm:prSet presAssocID="{383C1172-3F83-4307-8CE8-A9856E9B46CE}" presName="Accent" presStyleLbl="node1" presStyleIdx="2" presStyleCnt="3"/>
      <dgm:spPr>
        <a:solidFill>
          <a:schemeClr val="accent1">
            <a:lumMod val="60000"/>
            <a:lumOff val="40000"/>
          </a:schemeClr>
        </a:solidFill>
      </dgm:spPr>
    </dgm:pt>
    <dgm:pt modelId="{53F2EC79-B3D4-4AA9-929B-8451BC5F3ABB}" type="pres">
      <dgm:prSet presAssocID="{383C1172-3F83-4307-8CE8-A9856E9B46C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83CE70E-0774-464C-AA1F-0D2EE180319B}" type="presOf" srcId="{84A18FEB-FD8B-44AA-9032-D8582ACCCCFD}" destId="{B4ED8B16-2C8C-4944-9322-65DE137B06EA}" srcOrd="0" destOrd="0" presId="urn:microsoft.com/office/officeart/2009/layout/CircleArrowProcess"/>
    <dgm:cxn modelId="{5336CA14-66F4-4D5E-962A-C33F043F80B2}" type="presOf" srcId="{56EA6B9B-6B7D-43EF-8041-415203DA0228}" destId="{B5EF12AE-7387-4ED3-A129-592E5F64D337}" srcOrd="0" destOrd="0" presId="urn:microsoft.com/office/officeart/2009/layout/CircleArrowProcess"/>
    <dgm:cxn modelId="{3D40A253-2B5B-4E50-9DE5-E7653A5D8D35}" type="presOf" srcId="{383C1172-3F83-4307-8CE8-A9856E9B46CE}" destId="{53F2EC79-B3D4-4AA9-929B-8451BC5F3ABB}" srcOrd="0" destOrd="0" presId="urn:microsoft.com/office/officeart/2009/layout/CircleArrowProcess"/>
    <dgm:cxn modelId="{19B2C954-647A-4B49-8707-8DCE7976A3E2}" type="presOf" srcId="{276BB3C3-8040-45EB-9D1A-84891CF0BE1E}" destId="{6B9D97A5-671C-404E-B548-F8967F7F97AD}" srcOrd="0" destOrd="0" presId="urn:microsoft.com/office/officeart/2009/layout/CircleArrowProcess"/>
    <dgm:cxn modelId="{32A5F5D9-9AF5-475B-BCAF-C0FCB6F4280B}" srcId="{84A18FEB-FD8B-44AA-9032-D8582ACCCCFD}" destId="{276BB3C3-8040-45EB-9D1A-84891CF0BE1E}" srcOrd="1" destOrd="0" parTransId="{177FB924-766E-4A71-89AF-A91D5AB8C5E7}" sibTransId="{5C04EF95-3C62-4692-A1E5-1B5C9259DE31}"/>
    <dgm:cxn modelId="{34D29DDE-304A-475D-8EDA-93DE2D0D6D50}" srcId="{84A18FEB-FD8B-44AA-9032-D8582ACCCCFD}" destId="{56EA6B9B-6B7D-43EF-8041-415203DA0228}" srcOrd="0" destOrd="0" parTransId="{6869115E-5E54-4667-9E04-A84C6DD9A0D0}" sibTransId="{FCA4B61A-EBE3-4170-8BC1-6C9B049B46B6}"/>
    <dgm:cxn modelId="{155279FE-D14B-4C0D-BC4C-E3A854236E14}" srcId="{84A18FEB-FD8B-44AA-9032-D8582ACCCCFD}" destId="{383C1172-3F83-4307-8CE8-A9856E9B46CE}" srcOrd="2" destOrd="0" parTransId="{73B2F5C9-6DC9-478A-B9A6-5FC258474E81}" sibTransId="{625816ED-598D-4C11-8272-65A7630CFCA4}"/>
    <dgm:cxn modelId="{831261BA-267E-460C-9F1A-231BDE65DCB3}" type="presParOf" srcId="{B4ED8B16-2C8C-4944-9322-65DE137B06EA}" destId="{CEC2AB16-D110-43BD-9DBC-AE8A7FE7D23D}" srcOrd="0" destOrd="0" presId="urn:microsoft.com/office/officeart/2009/layout/CircleArrowProcess"/>
    <dgm:cxn modelId="{66C710B4-D866-40F5-B373-95C14A6479E5}" type="presParOf" srcId="{CEC2AB16-D110-43BD-9DBC-AE8A7FE7D23D}" destId="{5E4CCD88-D908-47D5-A705-F4146F448FAD}" srcOrd="0" destOrd="0" presId="urn:microsoft.com/office/officeart/2009/layout/CircleArrowProcess"/>
    <dgm:cxn modelId="{F3A1EB2E-4F62-4CF7-A37A-3CF7D51C5471}" type="presParOf" srcId="{B4ED8B16-2C8C-4944-9322-65DE137B06EA}" destId="{B5EF12AE-7387-4ED3-A129-592E5F64D337}" srcOrd="1" destOrd="0" presId="urn:microsoft.com/office/officeart/2009/layout/CircleArrowProcess"/>
    <dgm:cxn modelId="{B9F8F283-6E4E-46B1-9C03-AB3CA27B2277}" type="presParOf" srcId="{B4ED8B16-2C8C-4944-9322-65DE137B06EA}" destId="{CCCA78D3-C998-413C-81E0-D362021B9B13}" srcOrd="2" destOrd="0" presId="urn:microsoft.com/office/officeart/2009/layout/CircleArrowProcess"/>
    <dgm:cxn modelId="{38EEC52C-7AEE-4B87-B7AD-AC234CFBA4EA}" type="presParOf" srcId="{CCCA78D3-C998-413C-81E0-D362021B9B13}" destId="{ABF78C17-A9E7-4F2E-91AD-1C178B7F19C5}" srcOrd="0" destOrd="0" presId="urn:microsoft.com/office/officeart/2009/layout/CircleArrowProcess"/>
    <dgm:cxn modelId="{493342E1-640C-418E-801D-48624C3677D7}" type="presParOf" srcId="{B4ED8B16-2C8C-4944-9322-65DE137B06EA}" destId="{6B9D97A5-671C-404E-B548-F8967F7F97AD}" srcOrd="3" destOrd="0" presId="urn:microsoft.com/office/officeart/2009/layout/CircleArrowProcess"/>
    <dgm:cxn modelId="{5CC3BCB9-183D-4DC1-8913-DB064F44F670}" type="presParOf" srcId="{B4ED8B16-2C8C-4944-9322-65DE137B06EA}" destId="{8485D379-90A5-4A8A-BED0-AE2877550609}" srcOrd="4" destOrd="0" presId="urn:microsoft.com/office/officeart/2009/layout/CircleArrowProcess"/>
    <dgm:cxn modelId="{A40468F5-B03E-414A-B560-5A9EF1088AEC}" type="presParOf" srcId="{8485D379-90A5-4A8A-BED0-AE2877550609}" destId="{CD1F73AD-57C4-4178-8AAB-5DB1A4D92423}" srcOrd="0" destOrd="0" presId="urn:microsoft.com/office/officeart/2009/layout/CircleArrowProcess"/>
    <dgm:cxn modelId="{93E5EAC8-36B3-401D-81E5-EC20744B6759}" type="presParOf" srcId="{B4ED8B16-2C8C-4944-9322-65DE137B06EA}" destId="{53F2EC79-B3D4-4AA9-929B-8451BC5F3ABB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576C5-2175-47B7-A5DC-7D74358B5837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19C358C-F572-43FA-AA2B-545C98602F3D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~44 Columns</a:t>
          </a:r>
          <a:endParaRPr lang="en-IN" dirty="0"/>
        </a:p>
      </dgm:t>
    </dgm:pt>
    <dgm:pt modelId="{A47A8D05-DC98-4BDA-9245-01B71EEF99EA}" type="parTrans" cxnId="{A8E17DB8-DD37-4AD4-9006-FC5B6086CE91}">
      <dgm:prSet/>
      <dgm:spPr/>
      <dgm:t>
        <a:bodyPr/>
        <a:lstStyle/>
        <a:p>
          <a:endParaRPr lang="en-IN"/>
        </a:p>
      </dgm:t>
    </dgm:pt>
    <dgm:pt modelId="{B6C52A17-7AA8-49A0-9143-9AD29B0B4E6C}" type="sibTrans" cxnId="{A8E17DB8-DD37-4AD4-9006-FC5B6086CE91}">
      <dgm:prSet/>
      <dgm:spPr/>
      <dgm:t>
        <a:bodyPr/>
        <a:lstStyle/>
        <a:p>
          <a:endParaRPr lang="en-IN"/>
        </a:p>
      </dgm:t>
    </dgm:pt>
    <dgm:pt modelId="{854CFDB6-9185-47F4-8B9E-123156B86A6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12 athletes</a:t>
          </a:r>
          <a:endParaRPr lang="en-IN" dirty="0"/>
        </a:p>
      </dgm:t>
    </dgm:pt>
    <dgm:pt modelId="{E0345472-7CB3-4AD8-9CFD-2AC599171A22}" type="parTrans" cxnId="{E0740143-67B1-45B6-8183-EA6064FB3AF6}">
      <dgm:prSet/>
      <dgm:spPr/>
      <dgm:t>
        <a:bodyPr/>
        <a:lstStyle/>
        <a:p>
          <a:endParaRPr lang="en-IN"/>
        </a:p>
      </dgm:t>
    </dgm:pt>
    <dgm:pt modelId="{C822B734-CD04-48EA-B7C1-7D9CC686E7EC}" type="sibTrans" cxnId="{E0740143-67B1-45B6-8183-EA6064FB3AF6}">
      <dgm:prSet/>
      <dgm:spPr/>
      <dgm:t>
        <a:bodyPr/>
        <a:lstStyle/>
        <a:p>
          <a:endParaRPr lang="en-IN"/>
        </a:p>
      </dgm:t>
    </dgm:pt>
    <dgm:pt modelId="{6A9162C0-B41E-4F0B-BB2E-96F1C3E89441}">
      <dgm:prSet phldrT="[Text]"/>
      <dgm:spPr/>
      <dgm:t>
        <a:bodyPr/>
        <a:lstStyle/>
        <a:p>
          <a:r>
            <a:rPr lang="en-US" dirty="0"/>
            <a:t>(0.1-1)k data entries per athlete</a:t>
          </a:r>
          <a:endParaRPr lang="en-IN" dirty="0"/>
        </a:p>
      </dgm:t>
    </dgm:pt>
    <dgm:pt modelId="{0B7F5B93-01AC-4EB5-BCE5-1AA0D2F1B5E3}" type="parTrans" cxnId="{CD8C16A4-2A97-4FC9-80E6-5E3A19F015B6}">
      <dgm:prSet/>
      <dgm:spPr/>
      <dgm:t>
        <a:bodyPr/>
        <a:lstStyle/>
        <a:p>
          <a:endParaRPr lang="en-IN"/>
        </a:p>
      </dgm:t>
    </dgm:pt>
    <dgm:pt modelId="{D68C582D-2926-436D-9041-D2D29F523A69}" type="sibTrans" cxnId="{CD8C16A4-2A97-4FC9-80E6-5E3A19F015B6}">
      <dgm:prSet/>
      <dgm:spPr/>
      <dgm:t>
        <a:bodyPr/>
        <a:lstStyle/>
        <a:p>
          <a:endParaRPr lang="en-IN"/>
        </a:p>
      </dgm:t>
    </dgm:pt>
    <dgm:pt modelId="{1F6AB9DE-3C7E-449C-9481-72E664F83CE1}">
      <dgm:prSet phldrT="[Text]" custT="1"/>
      <dgm:spPr/>
      <dgm:t>
        <a:bodyPr/>
        <a:lstStyle/>
        <a:p>
          <a:r>
            <a:rPr lang="en-US" sz="1800" b="1" dirty="0"/>
            <a:t>Training Stress Score*</a:t>
          </a:r>
          <a:endParaRPr lang="en-IN" sz="1800" b="1" dirty="0"/>
        </a:p>
      </dgm:t>
    </dgm:pt>
    <dgm:pt modelId="{67089213-CFCC-491D-AA26-F870EB2F6C35}" type="parTrans" cxnId="{C7EAF841-67BF-48AB-8B9D-164F3FA6E965}">
      <dgm:prSet/>
      <dgm:spPr/>
      <dgm:t>
        <a:bodyPr/>
        <a:lstStyle/>
        <a:p>
          <a:endParaRPr lang="en-IN"/>
        </a:p>
      </dgm:t>
    </dgm:pt>
    <dgm:pt modelId="{C9E63791-A26E-4281-BE1E-4992F38E1EA0}" type="sibTrans" cxnId="{C7EAF841-67BF-48AB-8B9D-164F3FA6E965}">
      <dgm:prSet/>
      <dgm:spPr/>
      <dgm:t>
        <a:bodyPr/>
        <a:lstStyle/>
        <a:p>
          <a:endParaRPr lang="en-IN"/>
        </a:p>
      </dgm:t>
    </dgm:pt>
    <dgm:pt modelId="{0C5B5787-F156-440E-BB6D-62B142F13BC3}" type="pres">
      <dgm:prSet presAssocID="{431576C5-2175-47B7-A5DC-7D74358B5837}" presName="Name0" presStyleCnt="0">
        <dgm:presLayoutVars>
          <dgm:chMax val="4"/>
          <dgm:resizeHandles val="exact"/>
        </dgm:presLayoutVars>
      </dgm:prSet>
      <dgm:spPr/>
    </dgm:pt>
    <dgm:pt modelId="{8F2EEB2F-F1C6-4349-8713-971168D6A8C0}" type="pres">
      <dgm:prSet presAssocID="{431576C5-2175-47B7-A5DC-7D74358B5837}" presName="ellipse" presStyleLbl="trBgShp" presStyleIdx="0" presStyleCnt="1"/>
      <dgm:spPr/>
    </dgm:pt>
    <dgm:pt modelId="{96BE8AFD-981F-4AE6-9009-D38694DF720B}" type="pres">
      <dgm:prSet presAssocID="{431576C5-2175-47B7-A5DC-7D74358B5837}" presName="arrow1" presStyleLbl="fgShp" presStyleIdx="0" presStyleCnt="1"/>
      <dgm:spPr/>
    </dgm:pt>
    <dgm:pt modelId="{807E7504-BB9C-43C4-A35F-6BADDF03066E}" type="pres">
      <dgm:prSet presAssocID="{431576C5-2175-47B7-A5DC-7D74358B5837}" presName="rectangle" presStyleLbl="revTx" presStyleIdx="0" presStyleCnt="1" custLinFactNeighborX="594" custLinFactNeighborY="9696">
        <dgm:presLayoutVars>
          <dgm:bulletEnabled val="1"/>
        </dgm:presLayoutVars>
      </dgm:prSet>
      <dgm:spPr/>
    </dgm:pt>
    <dgm:pt modelId="{AE5FB994-75D2-4093-91D8-36BCEB8495E2}" type="pres">
      <dgm:prSet presAssocID="{854CFDB6-9185-47F4-8B9E-123156B86A6D}" presName="item1" presStyleLbl="node1" presStyleIdx="0" presStyleCnt="3">
        <dgm:presLayoutVars>
          <dgm:bulletEnabled val="1"/>
        </dgm:presLayoutVars>
      </dgm:prSet>
      <dgm:spPr/>
    </dgm:pt>
    <dgm:pt modelId="{6B0E7C06-ED0B-49CF-B297-C5EF5DF290B8}" type="pres">
      <dgm:prSet presAssocID="{6A9162C0-B41E-4F0B-BB2E-96F1C3E89441}" presName="item2" presStyleLbl="node1" presStyleIdx="1" presStyleCnt="3" custScaleX="86632" custScaleY="79075" custLinFactNeighborX="9498" custLinFactNeighborY="7915">
        <dgm:presLayoutVars>
          <dgm:bulletEnabled val="1"/>
        </dgm:presLayoutVars>
      </dgm:prSet>
      <dgm:spPr/>
    </dgm:pt>
    <dgm:pt modelId="{ED640489-AD8C-41F6-8B67-F610EF7E2564}" type="pres">
      <dgm:prSet presAssocID="{1F6AB9DE-3C7E-449C-9481-72E664F83CE1}" presName="item3" presStyleLbl="node1" presStyleIdx="2" presStyleCnt="3" custScaleX="71778" custScaleY="66294">
        <dgm:presLayoutVars>
          <dgm:bulletEnabled val="1"/>
        </dgm:presLayoutVars>
      </dgm:prSet>
      <dgm:spPr/>
    </dgm:pt>
    <dgm:pt modelId="{C98E486B-0269-478A-B439-5D152749C493}" type="pres">
      <dgm:prSet presAssocID="{431576C5-2175-47B7-A5DC-7D74358B5837}" presName="funnel" presStyleLbl="trAlignAcc1" presStyleIdx="0" presStyleCnt="1"/>
      <dgm:spPr/>
    </dgm:pt>
  </dgm:ptLst>
  <dgm:cxnLst>
    <dgm:cxn modelId="{BE57041F-2C80-4FAE-92A8-6AD84BC4A0E2}" type="presOf" srcId="{431576C5-2175-47B7-A5DC-7D74358B5837}" destId="{0C5B5787-F156-440E-BB6D-62B142F13BC3}" srcOrd="0" destOrd="0" presId="urn:microsoft.com/office/officeart/2005/8/layout/funnel1"/>
    <dgm:cxn modelId="{C7EAF841-67BF-48AB-8B9D-164F3FA6E965}" srcId="{431576C5-2175-47B7-A5DC-7D74358B5837}" destId="{1F6AB9DE-3C7E-449C-9481-72E664F83CE1}" srcOrd="3" destOrd="0" parTransId="{67089213-CFCC-491D-AA26-F870EB2F6C35}" sibTransId="{C9E63791-A26E-4281-BE1E-4992F38E1EA0}"/>
    <dgm:cxn modelId="{E0740143-67B1-45B6-8183-EA6064FB3AF6}" srcId="{431576C5-2175-47B7-A5DC-7D74358B5837}" destId="{854CFDB6-9185-47F4-8B9E-123156B86A6D}" srcOrd="1" destOrd="0" parTransId="{E0345472-7CB3-4AD8-9CFD-2AC599171A22}" sibTransId="{C822B734-CD04-48EA-B7C1-7D9CC686E7EC}"/>
    <dgm:cxn modelId="{FFA95977-2B08-4985-96EE-B50C724EF754}" type="presOf" srcId="{019C358C-F572-43FA-AA2B-545C98602F3D}" destId="{ED640489-AD8C-41F6-8B67-F610EF7E2564}" srcOrd="0" destOrd="0" presId="urn:microsoft.com/office/officeart/2005/8/layout/funnel1"/>
    <dgm:cxn modelId="{9A4D4796-D0FD-4CFC-AB6A-3FA4DECB0095}" type="presOf" srcId="{6A9162C0-B41E-4F0B-BB2E-96F1C3E89441}" destId="{AE5FB994-75D2-4093-91D8-36BCEB8495E2}" srcOrd="0" destOrd="0" presId="urn:microsoft.com/office/officeart/2005/8/layout/funnel1"/>
    <dgm:cxn modelId="{CD8C16A4-2A97-4FC9-80E6-5E3A19F015B6}" srcId="{431576C5-2175-47B7-A5DC-7D74358B5837}" destId="{6A9162C0-B41E-4F0B-BB2E-96F1C3E89441}" srcOrd="2" destOrd="0" parTransId="{0B7F5B93-01AC-4EB5-BCE5-1AA0D2F1B5E3}" sibTransId="{D68C582D-2926-436D-9041-D2D29F523A69}"/>
    <dgm:cxn modelId="{A8E17DB8-DD37-4AD4-9006-FC5B6086CE91}" srcId="{431576C5-2175-47B7-A5DC-7D74358B5837}" destId="{019C358C-F572-43FA-AA2B-545C98602F3D}" srcOrd="0" destOrd="0" parTransId="{A47A8D05-DC98-4BDA-9245-01B71EEF99EA}" sibTransId="{B6C52A17-7AA8-49A0-9143-9AD29B0B4E6C}"/>
    <dgm:cxn modelId="{A1B9F6CC-B390-4696-A7E3-10C53D9D9D40}" type="presOf" srcId="{854CFDB6-9185-47F4-8B9E-123156B86A6D}" destId="{6B0E7C06-ED0B-49CF-B297-C5EF5DF290B8}" srcOrd="0" destOrd="0" presId="urn:microsoft.com/office/officeart/2005/8/layout/funnel1"/>
    <dgm:cxn modelId="{86CF9DD7-06EB-4CFA-ADDE-68C0F1A85F7A}" type="presOf" srcId="{1F6AB9DE-3C7E-449C-9481-72E664F83CE1}" destId="{807E7504-BB9C-43C4-A35F-6BADDF03066E}" srcOrd="0" destOrd="0" presId="urn:microsoft.com/office/officeart/2005/8/layout/funnel1"/>
    <dgm:cxn modelId="{7364E5DD-40D3-4E6F-B838-FE70262679B2}" type="presParOf" srcId="{0C5B5787-F156-440E-BB6D-62B142F13BC3}" destId="{8F2EEB2F-F1C6-4349-8713-971168D6A8C0}" srcOrd="0" destOrd="0" presId="urn:microsoft.com/office/officeart/2005/8/layout/funnel1"/>
    <dgm:cxn modelId="{5C47418F-FC61-46A6-AF68-007DB012DE8E}" type="presParOf" srcId="{0C5B5787-F156-440E-BB6D-62B142F13BC3}" destId="{96BE8AFD-981F-4AE6-9009-D38694DF720B}" srcOrd="1" destOrd="0" presId="urn:microsoft.com/office/officeart/2005/8/layout/funnel1"/>
    <dgm:cxn modelId="{98A01C38-08F9-4BB4-B81D-927338387555}" type="presParOf" srcId="{0C5B5787-F156-440E-BB6D-62B142F13BC3}" destId="{807E7504-BB9C-43C4-A35F-6BADDF03066E}" srcOrd="2" destOrd="0" presId="urn:microsoft.com/office/officeart/2005/8/layout/funnel1"/>
    <dgm:cxn modelId="{718FF480-7EA4-4980-A92A-508FF5773A98}" type="presParOf" srcId="{0C5B5787-F156-440E-BB6D-62B142F13BC3}" destId="{AE5FB994-75D2-4093-91D8-36BCEB8495E2}" srcOrd="3" destOrd="0" presId="urn:microsoft.com/office/officeart/2005/8/layout/funnel1"/>
    <dgm:cxn modelId="{0871491E-D423-49CA-AA76-F3F253059076}" type="presParOf" srcId="{0C5B5787-F156-440E-BB6D-62B142F13BC3}" destId="{6B0E7C06-ED0B-49CF-B297-C5EF5DF290B8}" srcOrd="4" destOrd="0" presId="urn:microsoft.com/office/officeart/2005/8/layout/funnel1"/>
    <dgm:cxn modelId="{29752EEF-FC95-4519-A79B-63B900EC36F7}" type="presParOf" srcId="{0C5B5787-F156-440E-BB6D-62B142F13BC3}" destId="{ED640489-AD8C-41F6-8B67-F610EF7E2564}" srcOrd="5" destOrd="0" presId="urn:microsoft.com/office/officeart/2005/8/layout/funnel1"/>
    <dgm:cxn modelId="{731AB84D-B4EE-46A6-953D-CA3F4EC7D558}" type="presParOf" srcId="{0C5B5787-F156-440E-BB6D-62B142F13BC3}" destId="{C98E486B-0269-478A-B439-5D152749C49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01284D-CAAB-4796-9631-8421F3F543BA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6D9007-5358-4AAA-BF2C-A142885B84DF}">
      <dgm:prSet phldrT="[Text]" custT="1"/>
      <dgm:spPr/>
      <dgm:t>
        <a:bodyPr/>
        <a:lstStyle/>
        <a:p>
          <a:r>
            <a:rPr lang="en-US" sz="1400" dirty="0"/>
            <a:t>Machine Learning Models</a:t>
          </a:r>
          <a:endParaRPr lang="en-IN" sz="1400" dirty="0"/>
        </a:p>
      </dgm:t>
    </dgm:pt>
    <dgm:pt modelId="{BC11626C-8B93-40EF-8B28-E689BB4F1C9F}" type="parTrans" cxnId="{0F3500C0-3A45-43EA-92C5-9283E9B4BE53}">
      <dgm:prSet/>
      <dgm:spPr/>
      <dgm:t>
        <a:bodyPr/>
        <a:lstStyle/>
        <a:p>
          <a:endParaRPr lang="en-IN"/>
        </a:p>
      </dgm:t>
    </dgm:pt>
    <dgm:pt modelId="{4B4DA0B5-F317-4F62-9DD6-233DB0A1C588}" type="sibTrans" cxnId="{0F3500C0-3A45-43EA-92C5-9283E9B4BE53}">
      <dgm:prSet/>
      <dgm:spPr/>
      <dgm:t>
        <a:bodyPr/>
        <a:lstStyle/>
        <a:p>
          <a:endParaRPr lang="en-IN"/>
        </a:p>
      </dgm:t>
    </dgm:pt>
    <dgm:pt modelId="{6989FC7B-907C-4E0A-B1A6-52B64F67C65D}">
      <dgm:prSet phldrT="[Text]" custT="1"/>
      <dgm:spPr/>
      <dgm:t>
        <a:bodyPr/>
        <a:lstStyle/>
        <a:p>
          <a:r>
            <a:rPr lang="en-US" sz="1200" dirty="0"/>
            <a:t>Linear regression</a:t>
          </a:r>
          <a:endParaRPr lang="en-IN" sz="1200" dirty="0"/>
        </a:p>
      </dgm:t>
    </dgm:pt>
    <dgm:pt modelId="{EA30B118-F52D-4A1A-ACD8-45E499B0D595}" type="parTrans" cxnId="{DA698836-4C50-488F-A4E0-E18DC2607976}">
      <dgm:prSet/>
      <dgm:spPr/>
      <dgm:t>
        <a:bodyPr/>
        <a:lstStyle/>
        <a:p>
          <a:endParaRPr lang="en-IN"/>
        </a:p>
      </dgm:t>
    </dgm:pt>
    <dgm:pt modelId="{8DCC8511-4EBF-4F81-9CC5-866C2B8EC45B}" type="sibTrans" cxnId="{DA698836-4C50-488F-A4E0-E18DC2607976}">
      <dgm:prSet/>
      <dgm:spPr/>
      <dgm:t>
        <a:bodyPr/>
        <a:lstStyle/>
        <a:p>
          <a:endParaRPr lang="en-IN"/>
        </a:p>
      </dgm:t>
    </dgm:pt>
    <dgm:pt modelId="{5120A73F-E314-4FDF-BDE3-B29A062F961C}">
      <dgm:prSet phldrT="[Text]" custT="1"/>
      <dgm:spPr/>
      <dgm:t>
        <a:bodyPr/>
        <a:lstStyle/>
        <a:p>
          <a:r>
            <a:rPr lang="en-US" sz="1200" dirty="0"/>
            <a:t> Neural Network</a:t>
          </a:r>
          <a:endParaRPr lang="en-IN" sz="1200" dirty="0"/>
        </a:p>
      </dgm:t>
    </dgm:pt>
    <dgm:pt modelId="{CF766A49-F21B-46F7-A7A9-D9DBDA50651B}" type="parTrans" cxnId="{74574581-FDAC-410D-9250-884F884F1CB9}">
      <dgm:prSet/>
      <dgm:spPr/>
      <dgm:t>
        <a:bodyPr/>
        <a:lstStyle/>
        <a:p>
          <a:endParaRPr lang="en-IN"/>
        </a:p>
      </dgm:t>
    </dgm:pt>
    <dgm:pt modelId="{47A75990-7B2D-416B-BCCE-E9F2A29E45B6}" type="sibTrans" cxnId="{74574581-FDAC-410D-9250-884F884F1CB9}">
      <dgm:prSet/>
      <dgm:spPr/>
      <dgm:t>
        <a:bodyPr/>
        <a:lstStyle/>
        <a:p>
          <a:endParaRPr lang="en-IN"/>
        </a:p>
      </dgm:t>
    </dgm:pt>
    <dgm:pt modelId="{02853228-1E0E-4498-8399-194002EE016F}">
      <dgm:prSet phldrT="[Text]" custT="1"/>
      <dgm:spPr/>
      <dgm:t>
        <a:bodyPr/>
        <a:lstStyle/>
        <a:p>
          <a:r>
            <a:rPr lang="en-US" sz="1200" dirty="0"/>
            <a:t>Random Forest</a:t>
          </a:r>
          <a:endParaRPr lang="en-IN" sz="1200" dirty="0"/>
        </a:p>
      </dgm:t>
    </dgm:pt>
    <dgm:pt modelId="{5F4F83E1-D30E-4980-BB68-A05F50E212BF}" type="parTrans" cxnId="{A6D64C38-37DA-4EE7-9D2D-EA2775F68392}">
      <dgm:prSet/>
      <dgm:spPr/>
      <dgm:t>
        <a:bodyPr/>
        <a:lstStyle/>
        <a:p>
          <a:endParaRPr lang="en-IN"/>
        </a:p>
      </dgm:t>
    </dgm:pt>
    <dgm:pt modelId="{14BF1372-4E42-4B7A-8DA6-EC2897BF6C83}" type="sibTrans" cxnId="{A6D64C38-37DA-4EE7-9D2D-EA2775F68392}">
      <dgm:prSet/>
      <dgm:spPr/>
      <dgm:t>
        <a:bodyPr/>
        <a:lstStyle/>
        <a:p>
          <a:endParaRPr lang="en-IN"/>
        </a:p>
      </dgm:t>
    </dgm:pt>
    <dgm:pt modelId="{67016BE9-4DC2-4995-A8C7-18B1F032F140}">
      <dgm:prSet phldrT="[Text]" custT="1"/>
      <dgm:spPr/>
      <dgm:t>
        <a:bodyPr/>
        <a:lstStyle/>
        <a:p>
          <a:r>
            <a:rPr lang="en-US" sz="1200" dirty="0"/>
            <a:t>A</a:t>
          </a:r>
          <a:r>
            <a:rPr lang="en-US" altLang="zh-CN" sz="1200" dirty="0"/>
            <a:t>da</a:t>
          </a:r>
          <a:r>
            <a:rPr lang="en-US" sz="1200" dirty="0"/>
            <a:t>Boost</a:t>
          </a:r>
          <a:endParaRPr lang="en-IN" sz="1200" dirty="0"/>
        </a:p>
      </dgm:t>
    </dgm:pt>
    <dgm:pt modelId="{43BD7C04-A673-42CF-97EE-47980E033210}" type="parTrans" cxnId="{0E6C07A6-F01C-4EA7-AF5B-E4AFD840E841}">
      <dgm:prSet/>
      <dgm:spPr/>
      <dgm:t>
        <a:bodyPr/>
        <a:lstStyle/>
        <a:p>
          <a:endParaRPr lang="en-IN"/>
        </a:p>
      </dgm:t>
    </dgm:pt>
    <dgm:pt modelId="{DFF287ED-EF51-4FA0-8245-AB578D0AB269}" type="sibTrans" cxnId="{0E6C07A6-F01C-4EA7-AF5B-E4AFD840E841}">
      <dgm:prSet/>
      <dgm:spPr/>
      <dgm:t>
        <a:bodyPr/>
        <a:lstStyle/>
        <a:p>
          <a:endParaRPr lang="en-IN"/>
        </a:p>
      </dgm:t>
    </dgm:pt>
    <dgm:pt modelId="{5AA3153B-6617-4FFC-BED7-308A2185CFB6}">
      <dgm:prSet phldrT="[Text]" custT="1"/>
      <dgm:spPr/>
      <dgm:t>
        <a:bodyPr/>
        <a:lstStyle/>
        <a:p>
          <a:r>
            <a:rPr lang="en-US" sz="1200" dirty="0" err="1"/>
            <a:t>XGBoost</a:t>
          </a:r>
          <a:endParaRPr lang="en-IN" sz="1200" dirty="0"/>
        </a:p>
      </dgm:t>
    </dgm:pt>
    <dgm:pt modelId="{8057E4D3-3321-4BE0-B411-C5EC096F7881}" type="parTrans" cxnId="{EB3B6523-25B3-4423-A998-5E236E2C35B4}">
      <dgm:prSet/>
      <dgm:spPr/>
      <dgm:t>
        <a:bodyPr/>
        <a:lstStyle/>
        <a:p>
          <a:endParaRPr lang="en-IN"/>
        </a:p>
      </dgm:t>
    </dgm:pt>
    <dgm:pt modelId="{D7B73F69-EFCE-4225-BD76-0FF9B6DD4146}" type="sibTrans" cxnId="{EB3B6523-25B3-4423-A998-5E236E2C35B4}">
      <dgm:prSet/>
      <dgm:spPr/>
      <dgm:t>
        <a:bodyPr/>
        <a:lstStyle/>
        <a:p>
          <a:endParaRPr lang="en-IN"/>
        </a:p>
      </dgm:t>
    </dgm:pt>
    <dgm:pt modelId="{DD701EB3-995C-4A6C-90AC-2D8C69A9863B}" type="pres">
      <dgm:prSet presAssocID="{AB01284D-CAAB-4796-9631-8421F3F543B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D49D46E-2568-46ED-8CD1-6B5689375815}" type="pres">
      <dgm:prSet presAssocID="{686D9007-5358-4AAA-BF2C-A142885B84DF}" presName="centerShape" presStyleLbl="node0" presStyleIdx="0" presStyleCnt="1"/>
      <dgm:spPr/>
    </dgm:pt>
    <dgm:pt modelId="{DC77208B-977C-4943-8E1D-F9DD65258854}" type="pres">
      <dgm:prSet presAssocID="{6989FC7B-907C-4E0A-B1A6-52B64F67C65D}" presName="node" presStyleLbl="node1" presStyleIdx="0" presStyleCnt="5" custScaleX="122979" custScaleY="122811">
        <dgm:presLayoutVars>
          <dgm:bulletEnabled val="1"/>
        </dgm:presLayoutVars>
      </dgm:prSet>
      <dgm:spPr/>
    </dgm:pt>
    <dgm:pt modelId="{216A9174-ECB1-424F-9A94-8FF9547F993E}" type="pres">
      <dgm:prSet presAssocID="{6989FC7B-907C-4E0A-B1A6-52B64F67C65D}" presName="dummy" presStyleCnt="0"/>
      <dgm:spPr/>
    </dgm:pt>
    <dgm:pt modelId="{A746226E-6CE3-43A4-9A1A-A2C1AAA4D5CB}" type="pres">
      <dgm:prSet presAssocID="{8DCC8511-4EBF-4F81-9CC5-866C2B8EC45B}" presName="sibTrans" presStyleLbl="sibTrans2D1" presStyleIdx="0" presStyleCnt="5"/>
      <dgm:spPr/>
    </dgm:pt>
    <dgm:pt modelId="{D71BB8EC-E845-4A56-B793-BAE95C60DDBF}" type="pres">
      <dgm:prSet presAssocID="{5120A73F-E314-4FDF-BDE3-B29A062F961C}" presName="node" presStyleLbl="node1" presStyleIdx="1" presStyleCnt="5" custScaleX="122811" custScaleY="122811">
        <dgm:presLayoutVars>
          <dgm:bulletEnabled val="1"/>
        </dgm:presLayoutVars>
      </dgm:prSet>
      <dgm:spPr/>
    </dgm:pt>
    <dgm:pt modelId="{720838AE-9100-4584-A26B-F177B3B425DF}" type="pres">
      <dgm:prSet presAssocID="{5120A73F-E314-4FDF-BDE3-B29A062F961C}" presName="dummy" presStyleCnt="0"/>
      <dgm:spPr/>
    </dgm:pt>
    <dgm:pt modelId="{826C33E0-BE97-40B3-80BB-E6C317743347}" type="pres">
      <dgm:prSet presAssocID="{47A75990-7B2D-416B-BCCE-E9F2A29E45B6}" presName="sibTrans" presStyleLbl="sibTrans2D1" presStyleIdx="1" presStyleCnt="5"/>
      <dgm:spPr/>
    </dgm:pt>
    <dgm:pt modelId="{9CE673E9-B40A-4AEE-8C14-A02077D8E532}" type="pres">
      <dgm:prSet presAssocID="{02853228-1E0E-4498-8399-194002EE016F}" presName="node" presStyleLbl="node1" presStyleIdx="2" presStyleCnt="5" custScaleX="122811" custScaleY="122811">
        <dgm:presLayoutVars>
          <dgm:bulletEnabled val="1"/>
        </dgm:presLayoutVars>
      </dgm:prSet>
      <dgm:spPr/>
    </dgm:pt>
    <dgm:pt modelId="{CBA1D484-74D9-4AEB-855D-8DC8DE7FB895}" type="pres">
      <dgm:prSet presAssocID="{02853228-1E0E-4498-8399-194002EE016F}" presName="dummy" presStyleCnt="0"/>
      <dgm:spPr/>
    </dgm:pt>
    <dgm:pt modelId="{1C29793E-4A8B-420E-9C4B-73214CFBEDC3}" type="pres">
      <dgm:prSet presAssocID="{14BF1372-4E42-4B7A-8DA6-EC2897BF6C83}" presName="sibTrans" presStyleLbl="sibTrans2D1" presStyleIdx="2" presStyleCnt="5"/>
      <dgm:spPr/>
    </dgm:pt>
    <dgm:pt modelId="{03A9AFAB-63D0-4027-ABEB-4A692E16E75B}" type="pres">
      <dgm:prSet presAssocID="{67016BE9-4DC2-4995-A8C7-18B1F032F140}" presName="node" presStyleLbl="node1" presStyleIdx="3" presStyleCnt="5" custScaleX="122811" custScaleY="122811">
        <dgm:presLayoutVars>
          <dgm:bulletEnabled val="1"/>
        </dgm:presLayoutVars>
      </dgm:prSet>
      <dgm:spPr/>
    </dgm:pt>
    <dgm:pt modelId="{F7927813-0EC6-4139-999C-1FEB02E66019}" type="pres">
      <dgm:prSet presAssocID="{67016BE9-4DC2-4995-A8C7-18B1F032F140}" presName="dummy" presStyleCnt="0"/>
      <dgm:spPr/>
    </dgm:pt>
    <dgm:pt modelId="{FAFCDF2C-99B0-4FF8-AD60-F55A73BBC04C}" type="pres">
      <dgm:prSet presAssocID="{DFF287ED-EF51-4FA0-8245-AB578D0AB269}" presName="sibTrans" presStyleLbl="sibTrans2D1" presStyleIdx="3" presStyleCnt="5"/>
      <dgm:spPr/>
    </dgm:pt>
    <dgm:pt modelId="{9641C186-A3A4-4CB1-820B-9D4D7BE7C163}" type="pres">
      <dgm:prSet presAssocID="{5AA3153B-6617-4FFC-BED7-308A2185CFB6}" presName="node" presStyleLbl="node1" presStyleIdx="4" presStyleCnt="5" custScaleX="122811" custScaleY="122811">
        <dgm:presLayoutVars>
          <dgm:bulletEnabled val="1"/>
        </dgm:presLayoutVars>
      </dgm:prSet>
      <dgm:spPr/>
    </dgm:pt>
    <dgm:pt modelId="{BFF9B1DD-F70B-4A4F-A071-C0A45F97DAE3}" type="pres">
      <dgm:prSet presAssocID="{5AA3153B-6617-4FFC-BED7-308A2185CFB6}" presName="dummy" presStyleCnt="0"/>
      <dgm:spPr/>
    </dgm:pt>
    <dgm:pt modelId="{9A311BC2-4228-49C4-9BAE-4E89046BC9BD}" type="pres">
      <dgm:prSet presAssocID="{D7B73F69-EFCE-4225-BD76-0FF9B6DD4146}" presName="sibTrans" presStyleLbl="sibTrans2D1" presStyleIdx="4" presStyleCnt="5"/>
      <dgm:spPr/>
    </dgm:pt>
  </dgm:ptLst>
  <dgm:cxnLst>
    <dgm:cxn modelId="{EAD87107-A032-4A9C-BF0F-E54134FBD18F}" type="presOf" srcId="{14BF1372-4E42-4B7A-8DA6-EC2897BF6C83}" destId="{1C29793E-4A8B-420E-9C4B-73214CFBEDC3}" srcOrd="0" destOrd="0" presId="urn:microsoft.com/office/officeart/2005/8/layout/radial6"/>
    <dgm:cxn modelId="{AAC9E212-11B8-4830-AABE-A955EB079F60}" type="presOf" srcId="{47A75990-7B2D-416B-BCCE-E9F2A29E45B6}" destId="{826C33E0-BE97-40B3-80BB-E6C317743347}" srcOrd="0" destOrd="0" presId="urn:microsoft.com/office/officeart/2005/8/layout/radial6"/>
    <dgm:cxn modelId="{EB3B6523-25B3-4423-A998-5E236E2C35B4}" srcId="{686D9007-5358-4AAA-BF2C-A142885B84DF}" destId="{5AA3153B-6617-4FFC-BED7-308A2185CFB6}" srcOrd="4" destOrd="0" parTransId="{8057E4D3-3321-4BE0-B411-C5EC096F7881}" sibTransId="{D7B73F69-EFCE-4225-BD76-0FF9B6DD4146}"/>
    <dgm:cxn modelId="{DA698836-4C50-488F-A4E0-E18DC2607976}" srcId="{686D9007-5358-4AAA-BF2C-A142885B84DF}" destId="{6989FC7B-907C-4E0A-B1A6-52B64F67C65D}" srcOrd="0" destOrd="0" parTransId="{EA30B118-F52D-4A1A-ACD8-45E499B0D595}" sibTransId="{8DCC8511-4EBF-4F81-9CC5-866C2B8EC45B}"/>
    <dgm:cxn modelId="{1A58A036-E90E-4471-9B49-4F1D58BB6DFA}" type="presOf" srcId="{6989FC7B-907C-4E0A-B1A6-52B64F67C65D}" destId="{DC77208B-977C-4943-8E1D-F9DD65258854}" srcOrd="0" destOrd="0" presId="urn:microsoft.com/office/officeart/2005/8/layout/radial6"/>
    <dgm:cxn modelId="{A6D64C38-37DA-4EE7-9D2D-EA2775F68392}" srcId="{686D9007-5358-4AAA-BF2C-A142885B84DF}" destId="{02853228-1E0E-4498-8399-194002EE016F}" srcOrd="2" destOrd="0" parTransId="{5F4F83E1-D30E-4980-BB68-A05F50E212BF}" sibTransId="{14BF1372-4E42-4B7A-8DA6-EC2897BF6C83}"/>
    <dgm:cxn modelId="{53E8DE42-2D16-4B8A-BB7A-20A921C1FB25}" type="presOf" srcId="{5120A73F-E314-4FDF-BDE3-B29A062F961C}" destId="{D71BB8EC-E845-4A56-B793-BAE95C60DDBF}" srcOrd="0" destOrd="0" presId="urn:microsoft.com/office/officeart/2005/8/layout/radial6"/>
    <dgm:cxn modelId="{2B396D49-15F7-470E-A1BE-9BCD8F98CD93}" type="presOf" srcId="{8DCC8511-4EBF-4F81-9CC5-866C2B8EC45B}" destId="{A746226E-6CE3-43A4-9A1A-A2C1AAA4D5CB}" srcOrd="0" destOrd="0" presId="urn:microsoft.com/office/officeart/2005/8/layout/radial6"/>
    <dgm:cxn modelId="{4051326C-42BE-47A0-84B6-AF488799A47A}" type="presOf" srcId="{DFF287ED-EF51-4FA0-8245-AB578D0AB269}" destId="{FAFCDF2C-99B0-4FF8-AD60-F55A73BBC04C}" srcOrd="0" destOrd="0" presId="urn:microsoft.com/office/officeart/2005/8/layout/radial6"/>
    <dgm:cxn modelId="{BFDD3C7A-0B19-441D-9543-8C38C17B68E5}" type="presOf" srcId="{5AA3153B-6617-4FFC-BED7-308A2185CFB6}" destId="{9641C186-A3A4-4CB1-820B-9D4D7BE7C163}" srcOrd="0" destOrd="0" presId="urn:microsoft.com/office/officeart/2005/8/layout/radial6"/>
    <dgm:cxn modelId="{74574581-FDAC-410D-9250-884F884F1CB9}" srcId="{686D9007-5358-4AAA-BF2C-A142885B84DF}" destId="{5120A73F-E314-4FDF-BDE3-B29A062F961C}" srcOrd="1" destOrd="0" parTransId="{CF766A49-F21B-46F7-A7A9-D9DBDA50651B}" sibTransId="{47A75990-7B2D-416B-BCCE-E9F2A29E45B6}"/>
    <dgm:cxn modelId="{0DCE359D-5BB6-4344-8C91-7E4A30FC7499}" type="presOf" srcId="{02853228-1E0E-4498-8399-194002EE016F}" destId="{9CE673E9-B40A-4AEE-8C14-A02077D8E532}" srcOrd="0" destOrd="0" presId="urn:microsoft.com/office/officeart/2005/8/layout/radial6"/>
    <dgm:cxn modelId="{0E6C07A6-F01C-4EA7-AF5B-E4AFD840E841}" srcId="{686D9007-5358-4AAA-BF2C-A142885B84DF}" destId="{67016BE9-4DC2-4995-A8C7-18B1F032F140}" srcOrd="3" destOrd="0" parTransId="{43BD7C04-A673-42CF-97EE-47980E033210}" sibTransId="{DFF287ED-EF51-4FA0-8245-AB578D0AB269}"/>
    <dgm:cxn modelId="{635BB3A6-5EDE-437B-B43C-73F3B45E3871}" type="presOf" srcId="{AB01284D-CAAB-4796-9631-8421F3F543BA}" destId="{DD701EB3-995C-4A6C-90AC-2D8C69A9863B}" srcOrd="0" destOrd="0" presId="urn:microsoft.com/office/officeart/2005/8/layout/radial6"/>
    <dgm:cxn modelId="{246D6FB2-D022-4579-96A0-F2CA71316BFE}" type="presOf" srcId="{67016BE9-4DC2-4995-A8C7-18B1F032F140}" destId="{03A9AFAB-63D0-4027-ABEB-4A692E16E75B}" srcOrd="0" destOrd="0" presId="urn:microsoft.com/office/officeart/2005/8/layout/radial6"/>
    <dgm:cxn modelId="{0F3500C0-3A45-43EA-92C5-9283E9B4BE53}" srcId="{AB01284D-CAAB-4796-9631-8421F3F543BA}" destId="{686D9007-5358-4AAA-BF2C-A142885B84DF}" srcOrd="0" destOrd="0" parTransId="{BC11626C-8B93-40EF-8B28-E689BB4F1C9F}" sibTransId="{4B4DA0B5-F317-4F62-9DD6-233DB0A1C588}"/>
    <dgm:cxn modelId="{891AE4C9-D736-45E9-B451-F4B0556D249A}" type="presOf" srcId="{686D9007-5358-4AAA-BF2C-A142885B84DF}" destId="{5D49D46E-2568-46ED-8CD1-6B5689375815}" srcOrd="0" destOrd="0" presId="urn:microsoft.com/office/officeart/2005/8/layout/radial6"/>
    <dgm:cxn modelId="{433C49DE-7E7D-4739-BFCF-5552E4EC0345}" type="presOf" srcId="{D7B73F69-EFCE-4225-BD76-0FF9B6DD4146}" destId="{9A311BC2-4228-49C4-9BAE-4E89046BC9BD}" srcOrd="0" destOrd="0" presId="urn:microsoft.com/office/officeart/2005/8/layout/radial6"/>
    <dgm:cxn modelId="{7216D9BE-E885-4621-BACF-6AABC858A4F9}" type="presParOf" srcId="{DD701EB3-995C-4A6C-90AC-2D8C69A9863B}" destId="{5D49D46E-2568-46ED-8CD1-6B5689375815}" srcOrd="0" destOrd="0" presId="urn:microsoft.com/office/officeart/2005/8/layout/radial6"/>
    <dgm:cxn modelId="{33045DD5-1D01-45D1-83FE-468AE08F41F5}" type="presParOf" srcId="{DD701EB3-995C-4A6C-90AC-2D8C69A9863B}" destId="{DC77208B-977C-4943-8E1D-F9DD65258854}" srcOrd="1" destOrd="0" presId="urn:microsoft.com/office/officeart/2005/8/layout/radial6"/>
    <dgm:cxn modelId="{8C613C3F-A500-472B-9CDF-22C500CA23D1}" type="presParOf" srcId="{DD701EB3-995C-4A6C-90AC-2D8C69A9863B}" destId="{216A9174-ECB1-424F-9A94-8FF9547F993E}" srcOrd="2" destOrd="0" presId="urn:microsoft.com/office/officeart/2005/8/layout/radial6"/>
    <dgm:cxn modelId="{1B6CE7E3-41F9-4114-BE45-729AF6A5BE60}" type="presParOf" srcId="{DD701EB3-995C-4A6C-90AC-2D8C69A9863B}" destId="{A746226E-6CE3-43A4-9A1A-A2C1AAA4D5CB}" srcOrd="3" destOrd="0" presId="urn:microsoft.com/office/officeart/2005/8/layout/radial6"/>
    <dgm:cxn modelId="{6A1C022E-B492-4E3F-ADF1-F6FB40C5F4B5}" type="presParOf" srcId="{DD701EB3-995C-4A6C-90AC-2D8C69A9863B}" destId="{D71BB8EC-E845-4A56-B793-BAE95C60DDBF}" srcOrd="4" destOrd="0" presId="urn:microsoft.com/office/officeart/2005/8/layout/radial6"/>
    <dgm:cxn modelId="{9B4391DD-C698-452D-985F-B6E7D49947CF}" type="presParOf" srcId="{DD701EB3-995C-4A6C-90AC-2D8C69A9863B}" destId="{720838AE-9100-4584-A26B-F177B3B425DF}" srcOrd="5" destOrd="0" presId="urn:microsoft.com/office/officeart/2005/8/layout/radial6"/>
    <dgm:cxn modelId="{9EBDB0B8-3365-4D23-97C6-DEFCF9304E2C}" type="presParOf" srcId="{DD701EB3-995C-4A6C-90AC-2D8C69A9863B}" destId="{826C33E0-BE97-40B3-80BB-E6C317743347}" srcOrd="6" destOrd="0" presId="urn:microsoft.com/office/officeart/2005/8/layout/radial6"/>
    <dgm:cxn modelId="{BA9CE6EA-F508-494D-9837-1C9CE717EA1D}" type="presParOf" srcId="{DD701EB3-995C-4A6C-90AC-2D8C69A9863B}" destId="{9CE673E9-B40A-4AEE-8C14-A02077D8E532}" srcOrd="7" destOrd="0" presId="urn:microsoft.com/office/officeart/2005/8/layout/radial6"/>
    <dgm:cxn modelId="{A5565B33-2DC0-484B-B632-7D04AC662DB9}" type="presParOf" srcId="{DD701EB3-995C-4A6C-90AC-2D8C69A9863B}" destId="{CBA1D484-74D9-4AEB-855D-8DC8DE7FB895}" srcOrd="8" destOrd="0" presId="urn:microsoft.com/office/officeart/2005/8/layout/radial6"/>
    <dgm:cxn modelId="{8DD390A7-66D1-4ED9-83F6-709FBC7E6CF4}" type="presParOf" srcId="{DD701EB3-995C-4A6C-90AC-2D8C69A9863B}" destId="{1C29793E-4A8B-420E-9C4B-73214CFBEDC3}" srcOrd="9" destOrd="0" presId="urn:microsoft.com/office/officeart/2005/8/layout/radial6"/>
    <dgm:cxn modelId="{B344322D-2824-41F4-AF48-3FFB1D14D3D8}" type="presParOf" srcId="{DD701EB3-995C-4A6C-90AC-2D8C69A9863B}" destId="{03A9AFAB-63D0-4027-ABEB-4A692E16E75B}" srcOrd="10" destOrd="0" presId="urn:microsoft.com/office/officeart/2005/8/layout/radial6"/>
    <dgm:cxn modelId="{B0D6A062-6C9F-40E1-AECB-F8688FABB2E0}" type="presParOf" srcId="{DD701EB3-995C-4A6C-90AC-2D8C69A9863B}" destId="{F7927813-0EC6-4139-999C-1FEB02E66019}" srcOrd="11" destOrd="0" presId="urn:microsoft.com/office/officeart/2005/8/layout/radial6"/>
    <dgm:cxn modelId="{E5E500C0-321D-4472-99A2-C493DA778D08}" type="presParOf" srcId="{DD701EB3-995C-4A6C-90AC-2D8C69A9863B}" destId="{FAFCDF2C-99B0-4FF8-AD60-F55A73BBC04C}" srcOrd="12" destOrd="0" presId="urn:microsoft.com/office/officeart/2005/8/layout/radial6"/>
    <dgm:cxn modelId="{FA3126CD-2064-44EB-9832-64FA8A5ADAA6}" type="presParOf" srcId="{DD701EB3-995C-4A6C-90AC-2D8C69A9863B}" destId="{9641C186-A3A4-4CB1-820B-9D4D7BE7C163}" srcOrd="13" destOrd="0" presId="urn:microsoft.com/office/officeart/2005/8/layout/radial6"/>
    <dgm:cxn modelId="{E165DF1E-C599-4069-ADC9-081386F00ACF}" type="presParOf" srcId="{DD701EB3-995C-4A6C-90AC-2D8C69A9863B}" destId="{BFF9B1DD-F70B-4A4F-A071-C0A45F97DAE3}" srcOrd="14" destOrd="0" presId="urn:microsoft.com/office/officeart/2005/8/layout/radial6"/>
    <dgm:cxn modelId="{76911DFC-259F-4DEC-8A94-E7073B425AE4}" type="presParOf" srcId="{DD701EB3-995C-4A6C-90AC-2D8C69A9863B}" destId="{9A311BC2-4228-49C4-9BAE-4E89046BC9BD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671A6F-9EED-4C47-8600-1C34B09A4F81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13ABDDD-1EF3-4544-92D8-7A90C9F321A9}">
      <dgm:prSet phldrT="[Text]"/>
      <dgm:spPr/>
      <dgm:t>
        <a:bodyPr/>
        <a:lstStyle/>
        <a:p>
          <a:r>
            <a:rPr lang="en-US" dirty="0"/>
            <a:t>Average models* </a:t>
          </a:r>
          <a:endParaRPr lang="en-IN" dirty="0"/>
        </a:p>
      </dgm:t>
    </dgm:pt>
    <dgm:pt modelId="{E6E91C9E-F0C3-4343-A6C0-2F350FFD3331}" type="parTrans" cxnId="{AB666B42-D978-45B1-85EE-CFBC7D18DFFD}">
      <dgm:prSet/>
      <dgm:spPr/>
      <dgm:t>
        <a:bodyPr/>
        <a:lstStyle/>
        <a:p>
          <a:endParaRPr lang="en-IN"/>
        </a:p>
      </dgm:t>
    </dgm:pt>
    <dgm:pt modelId="{95AD7F9F-9107-4C72-90C9-733E5623EB9F}" type="sibTrans" cxnId="{AB666B42-D978-45B1-85EE-CFBC7D18DFFD}">
      <dgm:prSet/>
      <dgm:spPr/>
      <dgm:t>
        <a:bodyPr/>
        <a:lstStyle/>
        <a:p>
          <a:endParaRPr lang="en-IN"/>
        </a:p>
      </dgm:t>
    </dgm:pt>
    <dgm:pt modelId="{46F06D8D-BDBF-443D-8612-9DC2F56B222E}">
      <dgm:prSet phldrT="[Text]" custT="1"/>
      <dgm:spPr/>
      <dgm:t>
        <a:bodyPr/>
        <a:lstStyle/>
        <a:p>
          <a:pPr algn="l"/>
          <a:r>
            <a:rPr lang="en-US" sz="1800" dirty="0"/>
            <a:t>ADB</a:t>
          </a:r>
          <a:r>
            <a:rPr lang="en-US" sz="2800" dirty="0"/>
            <a:t> </a:t>
          </a:r>
          <a:endParaRPr lang="en-IN" sz="2800" dirty="0"/>
        </a:p>
      </dgm:t>
    </dgm:pt>
    <dgm:pt modelId="{B50F45DC-CCEF-4B76-B7C1-A7C93F41DE09}" type="parTrans" cxnId="{4A097D2B-09F7-4DE7-8C38-2DBDA6318DAA}">
      <dgm:prSet/>
      <dgm:spPr/>
      <dgm:t>
        <a:bodyPr/>
        <a:lstStyle/>
        <a:p>
          <a:endParaRPr lang="en-IN"/>
        </a:p>
      </dgm:t>
    </dgm:pt>
    <dgm:pt modelId="{F413EE16-BAE4-4B3B-9612-717938A583AC}" type="sibTrans" cxnId="{4A097D2B-09F7-4DE7-8C38-2DBDA6318DAA}">
      <dgm:prSet/>
      <dgm:spPr/>
      <dgm:t>
        <a:bodyPr/>
        <a:lstStyle/>
        <a:p>
          <a:endParaRPr lang="en-IN"/>
        </a:p>
      </dgm:t>
    </dgm:pt>
    <dgm:pt modelId="{F49A6967-71EA-4A3F-8238-7CFEBCCFDF9F}">
      <dgm:prSet phldrT="[Text]" custT="1"/>
      <dgm:spPr/>
      <dgm:t>
        <a:bodyPr/>
        <a:lstStyle/>
        <a:p>
          <a:pPr algn="l"/>
          <a:r>
            <a:rPr lang="en-US" sz="1800" dirty="0"/>
            <a:t>NN</a:t>
          </a:r>
          <a:endParaRPr lang="en-IN" sz="1800" dirty="0"/>
        </a:p>
      </dgm:t>
    </dgm:pt>
    <dgm:pt modelId="{27C2E403-DE1A-4899-9013-1921527EA7C5}" type="parTrans" cxnId="{5B4F0D9D-28E9-47E5-909B-942F4A6D14B0}">
      <dgm:prSet/>
      <dgm:spPr/>
      <dgm:t>
        <a:bodyPr/>
        <a:lstStyle/>
        <a:p>
          <a:endParaRPr lang="en-IN"/>
        </a:p>
      </dgm:t>
    </dgm:pt>
    <dgm:pt modelId="{E884615A-7ABE-42E8-9906-F3B97C352C0E}" type="sibTrans" cxnId="{5B4F0D9D-28E9-47E5-909B-942F4A6D14B0}">
      <dgm:prSet/>
      <dgm:spPr/>
      <dgm:t>
        <a:bodyPr/>
        <a:lstStyle/>
        <a:p>
          <a:endParaRPr lang="en-IN"/>
        </a:p>
      </dgm:t>
    </dgm:pt>
    <dgm:pt modelId="{F6780FDC-0920-4732-A158-34BC8B8ED329}">
      <dgm:prSet phldrT="[Text]" custT="1"/>
      <dgm:spPr/>
      <dgm:t>
        <a:bodyPr/>
        <a:lstStyle/>
        <a:p>
          <a:pPr algn="l"/>
          <a:r>
            <a:rPr lang="en-IN" sz="1800" dirty="0"/>
            <a:t>LR</a:t>
          </a:r>
        </a:p>
      </dgm:t>
    </dgm:pt>
    <dgm:pt modelId="{56605E20-DC06-42C3-8EC4-E2C478DEDEBD}" type="parTrans" cxnId="{2F4246C6-3DCA-4D4E-BC05-BC68252641EB}">
      <dgm:prSet/>
      <dgm:spPr/>
      <dgm:t>
        <a:bodyPr/>
        <a:lstStyle/>
        <a:p>
          <a:endParaRPr lang="en-IN"/>
        </a:p>
      </dgm:t>
    </dgm:pt>
    <dgm:pt modelId="{DD9589E5-7DCB-4A37-A843-1BC20D4482A4}" type="sibTrans" cxnId="{2F4246C6-3DCA-4D4E-BC05-BC68252641EB}">
      <dgm:prSet/>
      <dgm:spPr/>
      <dgm:t>
        <a:bodyPr/>
        <a:lstStyle/>
        <a:p>
          <a:endParaRPr lang="en-IN"/>
        </a:p>
      </dgm:t>
    </dgm:pt>
    <dgm:pt modelId="{8DB387DB-2CAF-452D-8B61-332BFA64EE09}">
      <dgm:prSet phldrT="[Text]" custT="1"/>
      <dgm:spPr/>
      <dgm:t>
        <a:bodyPr/>
        <a:lstStyle/>
        <a:p>
          <a:pPr algn="l"/>
          <a:r>
            <a:rPr lang="en-US" sz="1800" dirty="0"/>
            <a:t>RF</a:t>
          </a:r>
          <a:endParaRPr lang="en-IN" sz="1800" dirty="0"/>
        </a:p>
      </dgm:t>
    </dgm:pt>
    <dgm:pt modelId="{21E61551-23A4-418F-AA2C-84BDAA3F154E}" type="parTrans" cxnId="{A8DF3F8C-6DDC-4466-8D0B-D38DF026FDEA}">
      <dgm:prSet/>
      <dgm:spPr/>
      <dgm:t>
        <a:bodyPr/>
        <a:lstStyle/>
        <a:p>
          <a:endParaRPr lang="en-IN"/>
        </a:p>
      </dgm:t>
    </dgm:pt>
    <dgm:pt modelId="{C76F6EDD-8F31-4FE9-9823-5007AA377520}" type="sibTrans" cxnId="{A8DF3F8C-6DDC-4466-8D0B-D38DF026FDEA}">
      <dgm:prSet/>
      <dgm:spPr/>
      <dgm:t>
        <a:bodyPr/>
        <a:lstStyle/>
        <a:p>
          <a:endParaRPr lang="en-IN"/>
        </a:p>
      </dgm:t>
    </dgm:pt>
    <dgm:pt modelId="{FD071479-D04E-455F-B1B2-4F83BF72348C}">
      <dgm:prSet phldrT="[Text]" custT="1"/>
      <dgm:spPr/>
      <dgm:t>
        <a:bodyPr/>
        <a:lstStyle/>
        <a:p>
          <a:pPr algn="l"/>
          <a:r>
            <a:rPr lang="en-IN" sz="1800" dirty="0"/>
            <a:t>XGB</a:t>
          </a:r>
        </a:p>
      </dgm:t>
    </dgm:pt>
    <dgm:pt modelId="{59FCF5A1-8535-4666-8306-FCA93E136CC0}" type="parTrans" cxnId="{D12A6ACB-788A-4231-943E-EEA70775C9FC}">
      <dgm:prSet/>
      <dgm:spPr/>
      <dgm:t>
        <a:bodyPr/>
        <a:lstStyle/>
        <a:p>
          <a:endParaRPr lang="en-IN"/>
        </a:p>
      </dgm:t>
    </dgm:pt>
    <dgm:pt modelId="{FBB8BDD6-6DE8-4FBC-A1D6-9A11DBF0346D}" type="sibTrans" cxnId="{D12A6ACB-788A-4231-943E-EEA70775C9FC}">
      <dgm:prSet/>
      <dgm:spPr/>
      <dgm:t>
        <a:bodyPr/>
        <a:lstStyle/>
        <a:p>
          <a:endParaRPr lang="en-IN"/>
        </a:p>
      </dgm:t>
    </dgm:pt>
    <dgm:pt modelId="{D4574209-6337-4A15-B405-0C2657832FB7}">
      <dgm:prSet phldrT="[Text]"/>
      <dgm:spPr/>
      <dgm:t>
        <a:bodyPr lIns="68400" tIns="68400" rIns="68400" bIns="68400"/>
        <a:lstStyle/>
        <a:p>
          <a:r>
            <a:rPr lang="en-US" dirty="0"/>
            <a:t>Best models*</a:t>
          </a:r>
          <a:endParaRPr lang="en-IN" dirty="0"/>
        </a:p>
      </dgm:t>
    </dgm:pt>
    <dgm:pt modelId="{2B117317-0B4A-47FA-A2B8-A5C046D73CDB}" type="sibTrans" cxnId="{5280E2F9-72FE-4224-88D4-7BA8AFFE046F}">
      <dgm:prSet/>
      <dgm:spPr/>
      <dgm:t>
        <a:bodyPr/>
        <a:lstStyle/>
        <a:p>
          <a:endParaRPr lang="en-IN"/>
        </a:p>
      </dgm:t>
    </dgm:pt>
    <dgm:pt modelId="{10922A4E-8D30-43A6-8CEC-0BD725C79122}" type="parTrans" cxnId="{5280E2F9-72FE-4224-88D4-7BA8AFFE046F}">
      <dgm:prSet/>
      <dgm:spPr/>
      <dgm:t>
        <a:bodyPr/>
        <a:lstStyle/>
        <a:p>
          <a:endParaRPr lang="en-IN"/>
        </a:p>
      </dgm:t>
    </dgm:pt>
    <dgm:pt modelId="{0FA4382E-A7C4-4950-A479-06D39A5F3FE8}" type="pres">
      <dgm:prSet presAssocID="{0C671A6F-9EED-4C47-8600-1C34B09A4F8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1587EF65-3AC7-4251-AB75-CD2D9BDC8E5E}" type="pres">
      <dgm:prSet presAssocID="{0C671A6F-9EED-4C47-8600-1C34B09A4F81}" presName="dummyMaxCanvas" presStyleCnt="0"/>
      <dgm:spPr/>
    </dgm:pt>
    <dgm:pt modelId="{ABC5D525-AB17-4985-AC0A-F80EAEE3C063}" type="pres">
      <dgm:prSet presAssocID="{0C671A6F-9EED-4C47-8600-1C34B09A4F81}" presName="parentComposite" presStyleCnt="0"/>
      <dgm:spPr/>
    </dgm:pt>
    <dgm:pt modelId="{7A95036D-CCD5-4A0D-B783-40567F3A276E}" type="pres">
      <dgm:prSet presAssocID="{0C671A6F-9EED-4C47-8600-1C34B09A4F81}" presName="parent1" presStyleLbl="alignAccFollowNode1" presStyleIdx="0" presStyleCnt="4" custAng="0" custScaleX="121567" custScaleY="87359" custLinFactNeighborX="-8425" custLinFactNeighborY="14042">
        <dgm:presLayoutVars>
          <dgm:chMax val="4"/>
        </dgm:presLayoutVars>
      </dgm:prSet>
      <dgm:spPr/>
    </dgm:pt>
    <dgm:pt modelId="{B29F99F2-8CD1-452A-BF95-ADF45483EA04}" type="pres">
      <dgm:prSet presAssocID="{0C671A6F-9EED-4C47-8600-1C34B09A4F81}" presName="parent2" presStyleLbl="alignAccFollowNode1" presStyleIdx="1" presStyleCnt="4" custAng="0" custScaleX="121567" custScaleY="87359" custLinFactNeighborX="22709" custLinFactNeighborY="10524">
        <dgm:presLayoutVars>
          <dgm:chMax val="4"/>
        </dgm:presLayoutVars>
      </dgm:prSet>
      <dgm:spPr/>
    </dgm:pt>
    <dgm:pt modelId="{A516E0A5-0C92-4EFA-9744-F54C5471D0DE}" type="pres">
      <dgm:prSet presAssocID="{0C671A6F-9EED-4C47-8600-1C34B09A4F81}" presName="childrenComposite" presStyleCnt="0"/>
      <dgm:spPr/>
    </dgm:pt>
    <dgm:pt modelId="{A51716A2-F5A8-461E-9BB3-FF90571C917E}" type="pres">
      <dgm:prSet presAssocID="{0C671A6F-9EED-4C47-8600-1C34B09A4F81}" presName="dummyMaxCanvas_ChildArea" presStyleCnt="0"/>
      <dgm:spPr/>
    </dgm:pt>
    <dgm:pt modelId="{8922E2B6-0EEF-410A-A5DD-4EDE3D351694}" type="pres">
      <dgm:prSet presAssocID="{0C671A6F-9EED-4C47-8600-1C34B09A4F81}" presName="fulcrum" presStyleLbl="alignAccFollowNode1" presStyleIdx="2" presStyleCnt="4" custScaleX="110000" custScaleY="110000"/>
      <dgm:spPr/>
    </dgm:pt>
    <dgm:pt modelId="{463A0555-27C9-5F43-8571-E36C27DABBD9}" type="pres">
      <dgm:prSet presAssocID="{0C671A6F-9EED-4C47-8600-1C34B09A4F81}" presName="balance_23" presStyleLbl="alignAccFollowNode1" presStyleIdx="3" presStyleCnt="4" custScaleX="121000" custScaleY="121000">
        <dgm:presLayoutVars>
          <dgm:bulletEnabled val="1"/>
        </dgm:presLayoutVars>
      </dgm:prSet>
      <dgm:spPr/>
    </dgm:pt>
    <dgm:pt modelId="{57B6F71B-11F8-A74D-B61B-EF5770705019}" type="pres">
      <dgm:prSet presAssocID="{0C671A6F-9EED-4C47-8600-1C34B09A4F81}" presName="right_23_1" presStyleLbl="node1" presStyleIdx="0" presStyleCnt="5" custScaleX="121272" custScaleY="106007" custLinFactNeighborX="15026" custLinFactNeighborY="-1748">
        <dgm:presLayoutVars>
          <dgm:bulletEnabled val="1"/>
        </dgm:presLayoutVars>
      </dgm:prSet>
      <dgm:spPr/>
    </dgm:pt>
    <dgm:pt modelId="{8EE3DF6E-34DA-9D4B-B2AD-2A5BE0745BA5}" type="pres">
      <dgm:prSet presAssocID="{0C671A6F-9EED-4C47-8600-1C34B09A4F81}" presName="right_23_2" presStyleLbl="node1" presStyleIdx="1" presStyleCnt="5" custScaleX="121282" custScaleY="106245" custLinFactNeighborX="14583" custLinFactNeighborY="3418">
        <dgm:presLayoutVars>
          <dgm:bulletEnabled val="1"/>
        </dgm:presLayoutVars>
      </dgm:prSet>
      <dgm:spPr/>
    </dgm:pt>
    <dgm:pt modelId="{59E5CD92-4B34-1347-9758-085AE0B26164}" type="pres">
      <dgm:prSet presAssocID="{0C671A6F-9EED-4C47-8600-1C34B09A4F81}" presName="right_23_3" presStyleLbl="node1" presStyleIdx="2" presStyleCnt="5" custScaleX="121282" custScaleY="106370" custLinFactNeighborX="14764" custLinFactNeighborY="5895">
        <dgm:presLayoutVars>
          <dgm:bulletEnabled val="1"/>
        </dgm:presLayoutVars>
      </dgm:prSet>
      <dgm:spPr/>
    </dgm:pt>
    <dgm:pt modelId="{7B70DF3A-34C3-374A-AADD-AE9A12148060}" type="pres">
      <dgm:prSet presAssocID="{0C671A6F-9EED-4C47-8600-1C34B09A4F81}" presName="left_23_1" presStyleLbl="node1" presStyleIdx="3" presStyleCnt="5" custScaleX="121318" custScaleY="107294" custLinFactNeighborX="-20034" custLinFactNeighborY="-4826">
        <dgm:presLayoutVars>
          <dgm:bulletEnabled val="1"/>
        </dgm:presLayoutVars>
      </dgm:prSet>
      <dgm:spPr/>
    </dgm:pt>
    <dgm:pt modelId="{2B7FA57B-C5B8-0B49-BB18-56AA9AE8721C}" type="pres">
      <dgm:prSet presAssocID="{0C671A6F-9EED-4C47-8600-1C34B09A4F81}" presName="left_23_2" presStyleLbl="node1" presStyleIdx="4" presStyleCnt="5" custScaleX="121322" custScaleY="107390" custLinFactNeighborX="-20215" custLinFactNeighborY="-2417">
        <dgm:presLayoutVars>
          <dgm:bulletEnabled val="1"/>
        </dgm:presLayoutVars>
      </dgm:prSet>
      <dgm:spPr/>
    </dgm:pt>
  </dgm:ptLst>
  <dgm:cxnLst>
    <dgm:cxn modelId="{AA8E070F-8AC5-2A4B-A21A-BD2381311E43}" type="presOf" srcId="{F6780FDC-0920-4732-A158-34BC8B8ED329}" destId="{57B6F71B-11F8-A74D-B61B-EF5770705019}" srcOrd="0" destOrd="0" presId="urn:microsoft.com/office/officeart/2005/8/layout/balance1"/>
    <dgm:cxn modelId="{81FCFD29-F6B5-4024-9EEB-6399EB6DED07}" type="presOf" srcId="{D4574209-6337-4A15-B405-0C2657832FB7}" destId="{B29F99F2-8CD1-452A-BF95-ADF45483EA04}" srcOrd="0" destOrd="0" presId="urn:microsoft.com/office/officeart/2005/8/layout/balance1"/>
    <dgm:cxn modelId="{4A097D2B-09F7-4DE7-8C38-2DBDA6318DAA}" srcId="{013ABDDD-1EF3-4544-92D8-7A90C9F321A9}" destId="{46F06D8D-BDBF-443D-8612-9DC2F56B222E}" srcOrd="0" destOrd="0" parTransId="{B50F45DC-CCEF-4B76-B7C1-A7C93F41DE09}" sibTransId="{F413EE16-BAE4-4B3B-9612-717938A583AC}"/>
    <dgm:cxn modelId="{AB666B42-D978-45B1-85EE-CFBC7D18DFFD}" srcId="{0C671A6F-9EED-4C47-8600-1C34B09A4F81}" destId="{013ABDDD-1EF3-4544-92D8-7A90C9F321A9}" srcOrd="0" destOrd="0" parTransId="{E6E91C9E-F0C3-4343-A6C0-2F350FFD3331}" sibTransId="{95AD7F9F-9107-4C72-90C9-733E5623EB9F}"/>
    <dgm:cxn modelId="{BE933D45-9AAC-4C11-9AC9-CD459AB180FA}" type="presOf" srcId="{013ABDDD-1EF3-4544-92D8-7A90C9F321A9}" destId="{7A95036D-CCD5-4A0D-B783-40567F3A276E}" srcOrd="0" destOrd="0" presId="urn:microsoft.com/office/officeart/2005/8/layout/balance1"/>
    <dgm:cxn modelId="{01A7CA74-07A2-154B-8E8C-F2FF0DFA8188}" type="presOf" srcId="{FD071479-D04E-455F-B1B2-4F83BF72348C}" destId="{59E5CD92-4B34-1347-9758-085AE0B26164}" srcOrd="0" destOrd="0" presId="urn:microsoft.com/office/officeart/2005/8/layout/balance1"/>
    <dgm:cxn modelId="{A8DF3F8C-6DDC-4466-8D0B-D38DF026FDEA}" srcId="{D4574209-6337-4A15-B405-0C2657832FB7}" destId="{8DB387DB-2CAF-452D-8B61-332BFA64EE09}" srcOrd="1" destOrd="0" parTransId="{21E61551-23A4-418F-AA2C-84BDAA3F154E}" sibTransId="{C76F6EDD-8F31-4FE9-9823-5007AA377520}"/>
    <dgm:cxn modelId="{68286290-2C6F-6745-AA2E-87E4E5F987E9}" type="presOf" srcId="{46F06D8D-BDBF-443D-8612-9DC2F56B222E}" destId="{7B70DF3A-34C3-374A-AADD-AE9A12148060}" srcOrd="0" destOrd="0" presId="urn:microsoft.com/office/officeart/2005/8/layout/balance1"/>
    <dgm:cxn modelId="{5B4F0D9D-28E9-47E5-909B-942F4A6D14B0}" srcId="{013ABDDD-1EF3-4544-92D8-7A90C9F321A9}" destId="{F49A6967-71EA-4A3F-8238-7CFEBCCFDF9F}" srcOrd="1" destOrd="0" parTransId="{27C2E403-DE1A-4899-9013-1921527EA7C5}" sibTransId="{E884615A-7ABE-42E8-9906-F3B97C352C0E}"/>
    <dgm:cxn modelId="{B92AE7AB-5AF9-D044-BB78-35093CDF4BBD}" type="presOf" srcId="{8DB387DB-2CAF-452D-8B61-332BFA64EE09}" destId="{8EE3DF6E-34DA-9D4B-B2AD-2A5BE0745BA5}" srcOrd="0" destOrd="0" presId="urn:microsoft.com/office/officeart/2005/8/layout/balance1"/>
    <dgm:cxn modelId="{CBF098C3-AD54-46F4-BA06-81EDBC3809C6}" type="presOf" srcId="{0C671A6F-9EED-4C47-8600-1C34B09A4F81}" destId="{0FA4382E-A7C4-4950-A479-06D39A5F3FE8}" srcOrd="0" destOrd="0" presId="urn:microsoft.com/office/officeart/2005/8/layout/balance1"/>
    <dgm:cxn modelId="{258740C4-2683-6E48-A2B8-BC31C98D2CDF}" type="presOf" srcId="{F49A6967-71EA-4A3F-8238-7CFEBCCFDF9F}" destId="{2B7FA57B-C5B8-0B49-BB18-56AA9AE8721C}" srcOrd="0" destOrd="0" presId="urn:microsoft.com/office/officeart/2005/8/layout/balance1"/>
    <dgm:cxn modelId="{2F4246C6-3DCA-4D4E-BC05-BC68252641EB}" srcId="{D4574209-6337-4A15-B405-0C2657832FB7}" destId="{F6780FDC-0920-4732-A158-34BC8B8ED329}" srcOrd="0" destOrd="0" parTransId="{56605E20-DC06-42C3-8EC4-E2C478DEDEBD}" sibTransId="{DD9589E5-7DCB-4A37-A843-1BC20D4482A4}"/>
    <dgm:cxn modelId="{D12A6ACB-788A-4231-943E-EEA70775C9FC}" srcId="{D4574209-6337-4A15-B405-0C2657832FB7}" destId="{FD071479-D04E-455F-B1B2-4F83BF72348C}" srcOrd="2" destOrd="0" parTransId="{59FCF5A1-8535-4666-8306-FCA93E136CC0}" sibTransId="{FBB8BDD6-6DE8-4FBC-A1D6-9A11DBF0346D}"/>
    <dgm:cxn modelId="{5280E2F9-72FE-4224-88D4-7BA8AFFE046F}" srcId="{0C671A6F-9EED-4C47-8600-1C34B09A4F81}" destId="{D4574209-6337-4A15-B405-0C2657832FB7}" srcOrd="1" destOrd="0" parTransId="{10922A4E-8D30-43A6-8CEC-0BD725C79122}" sibTransId="{2B117317-0B4A-47FA-A2B8-A5C046D73CDB}"/>
    <dgm:cxn modelId="{2383A19B-795E-427A-A7D4-02BCCC367E95}" type="presParOf" srcId="{0FA4382E-A7C4-4950-A479-06D39A5F3FE8}" destId="{1587EF65-3AC7-4251-AB75-CD2D9BDC8E5E}" srcOrd="0" destOrd="0" presId="urn:microsoft.com/office/officeart/2005/8/layout/balance1"/>
    <dgm:cxn modelId="{E1CDAB6F-2C3F-4EAA-B73B-A106360164F5}" type="presParOf" srcId="{0FA4382E-A7C4-4950-A479-06D39A5F3FE8}" destId="{ABC5D525-AB17-4985-AC0A-F80EAEE3C063}" srcOrd="1" destOrd="0" presId="urn:microsoft.com/office/officeart/2005/8/layout/balance1"/>
    <dgm:cxn modelId="{348E30AE-9AB5-47BA-B00A-54CF882D945B}" type="presParOf" srcId="{ABC5D525-AB17-4985-AC0A-F80EAEE3C063}" destId="{7A95036D-CCD5-4A0D-B783-40567F3A276E}" srcOrd="0" destOrd="0" presId="urn:microsoft.com/office/officeart/2005/8/layout/balance1"/>
    <dgm:cxn modelId="{92632683-ECA6-49D4-A923-BEDA9E109993}" type="presParOf" srcId="{ABC5D525-AB17-4985-AC0A-F80EAEE3C063}" destId="{B29F99F2-8CD1-452A-BF95-ADF45483EA04}" srcOrd="1" destOrd="0" presId="urn:microsoft.com/office/officeart/2005/8/layout/balance1"/>
    <dgm:cxn modelId="{4C67AD9A-F728-450B-AA05-80ADC32AB08B}" type="presParOf" srcId="{0FA4382E-A7C4-4950-A479-06D39A5F3FE8}" destId="{A516E0A5-0C92-4EFA-9744-F54C5471D0DE}" srcOrd="2" destOrd="0" presId="urn:microsoft.com/office/officeart/2005/8/layout/balance1"/>
    <dgm:cxn modelId="{C190737B-FBDA-4DA4-98F5-2F3B0ED9E21F}" type="presParOf" srcId="{A516E0A5-0C92-4EFA-9744-F54C5471D0DE}" destId="{A51716A2-F5A8-461E-9BB3-FF90571C917E}" srcOrd="0" destOrd="0" presId="urn:microsoft.com/office/officeart/2005/8/layout/balance1"/>
    <dgm:cxn modelId="{392AFB11-BC28-41FE-B297-81D5B508B18D}" type="presParOf" srcId="{A516E0A5-0C92-4EFA-9744-F54C5471D0DE}" destId="{8922E2B6-0EEF-410A-A5DD-4EDE3D351694}" srcOrd="1" destOrd="0" presId="urn:microsoft.com/office/officeart/2005/8/layout/balance1"/>
    <dgm:cxn modelId="{AA6C5966-525D-BD41-9713-E5DDAC2090AD}" type="presParOf" srcId="{A516E0A5-0C92-4EFA-9744-F54C5471D0DE}" destId="{463A0555-27C9-5F43-8571-E36C27DABBD9}" srcOrd="2" destOrd="0" presId="urn:microsoft.com/office/officeart/2005/8/layout/balance1"/>
    <dgm:cxn modelId="{A8914DA1-2AA9-E340-8BE7-2FAFB60EFA20}" type="presParOf" srcId="{A516E0A5-0C92-4EFA-9744-F54C5471D0DE}" destId="{57B6F71B-11F8-A74D-B61B-EF5770705019}" srcOrd="3" destOrd="0" presId="urn:microsoft.com/office/officeart/2005/8/layout/balance1"/>
    <dgm:cxn modelId="{E591A716-871E-634A-BA7B-646740E6BA39}" type="presParOf" srcId="{A516E0A5-0C92-4EFA-9744-F54C5471D0DE}" destId="{8EE3DF6E-34DA-9D4B-B2AD-2A5BE0745BA5}" srcOrd="4" destOrd="0" presId="urn:microsoft.com/office/officeart/2005/8/layout/balance1"/>
    <dgm:cxn modelId="{CA4FD1AD-4D7E-5A48-A091-A754671D8DFB}" type="presParOf" srcId="{A516E0A5-0C92-4EFA-9744-F54C5471D0DE}" destId="{59E5CD92-4B34-1347-9758-085AE0B26164}" srcOrd="5" destOrd="0" presId="urn:microsoft.com/office/officeart/2005/8/layout/balance1"/>
    <dgm:cxn modelId="{5C3CF4A3-4827-4C4D-B501-7F4CAB0AE513}" type="presParOf" srcId="{A516E0A5-0C92-4EFA-9744-F54C5471D0DE}" destId="{7B70DF3A-34C3-374A-AADD-AE9A12148060}" srcOrd="6" destOrd="0" presId="urn:microsoft.com/office/officeart/2005/8/layout/balance1"/>
    <dgm:cxn modelId="{0510111D-92F1-FB46-969E-01878C2BBABC}" type="presParOf" srcId="{A516E0A5-0C92-4EFA-9744-F54C5471D0DE}" destId="{2B7FA57B-C5B8-0B49-BB18-56AA9AE8721C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74F109-CDFD-4C1A-B427-B54B371A3DB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C4A7327-23AD-4229-A501-6F24CE1E945B}">
      <dgm:prSet phldrT="[Text]" custT="1"/>
      <dgm:spPr/>
      <dgm:t>
        <a:bodyPr/>
        <a:lstStyle/>
        <a:p>
          <a:r>
            <a:rPr lang="en-US" sz="1600" dirty="0"/>
            <a:t>Amongst the ~44 columns Distance, min Temp, No. of unique weekly activities, Avg. HR, Stride length and Vertical ratio are important for running</a:t>
          </a:r>
          <a:endParaRPr lang="en-IN" sz="1600" dirty="0"/>
        </a:p>
      </dgm:t>
    </dgm:pt>
    <dgm:pt modelId="{05981932-AA06-4987-BE1F-E24721EEE0B5}" type="parTrans" cxnId="{4B074D19-F619-4868-BBFA-1CF4500122D2}">
      <dgm:prSet/>
      <dgm:spPr/>
      <dgm:t>
        <a:bodyPr/>
        <a:lstStyle/>
        <a:p>
          <a:endParaRPr lang="en-IN"/>
        </a:p>
      </dgm:t>
    </dgm:pt>
    <dgm:pt modelId="{DB4EF8CB-511B-4F44-94D1-54F1A1F37E78}" type="sibTrans" cxnId="{4B074D19-F619-4868-BBFA-1CF4500122D2}">
      <dgm:prSet/>
      <dgm:spPr/>
      <dgm:t>
        <a:bodyPr/>
        <a:lstStyle/>
        <a:p>
          <a:endParaRPr lang="en-IN"/>
        </a:p>
      </dgm:t>
    </dgm:pt>
    <dgm:pt modelId="{A850C15F-DEEA-4595-A709-F18F3AC9F30B}">
      <dgm:prSet phldrT="[Text]" custT="1"/>
      <dgm:spPr/>
      <dgm:t>
        <a:bodyPr/>
        <a:lstStyle/>
        <a:p>
          <a:r>
            <a:rPr lang="en-US" sz="1600" dirty="0"/>
            <a:t>Calories, No. of laps, Max. Speed, Elev. Gain, Max. power, Max HR and Max. Bike Cadence are important for Cycling</a:t>
          </a:r>
          <a:endParaRPr lang="en-IN" sz="1600" dirty="0"/>
        </a:p>
      </dgm:t>
    </dgm:pt>
    <dgm:pt modelId="{D9656A9D-3936-47F1-A83D-AF6C630DD060}" type="parTrans" cxnId="{CA66EDB6-7D50-4315-9326-939D84B30831}">
      <dgm:prSet/>
      <dgm:spPr/>
      <dgm:t>
        <a:bodyPr/>
        <a:lstStyle/>
        <a:p>
          <a:endParaRPr lang="en-IN"/>
        </a:p>
      </dgm:t>
    </dgm:pt>
    <dgm:pt modelId="{57FFC0C8-5E71-4B4A-B2FF-5FE0A712B9D3}" type="sibTrans" cxnId="{CA66EDB6-7D50-4315-9326-939D84B30831}">
      <dgm:prSet/>
      <dgm:spPr/>
      <dgm:t>
        <a:bodyPr/>
        <a:lstStyle/>
        <a:p>
          <a:endParaRPr lang="en-IN"/>
        </a:p>
      </dgm:t>
    </dgm:pt>
    <dgm:pt modelId="{C54160BB-A99E-49F2-AA0F-B5ED29C7F986}">
      <dgm:prSet phldrT="[Text]" custT="1"/>
      <dgm:spPr/>
      <dgm:t>
        <a:bodyPr/>
        <a:lstStyle/>
        <a:p>
          <a:r>
            <a:rPr lang="en-US" sz="1600" dirty="0"/>
            <a:t>The PMC chart can be improved by formulating a methodology to compute TSS for Strength Training activity and better data capture for all other activities, especially swimming </a:t>
          </a:r>
          <a:endParaRPr lang="en-IN" sz="3800" dirty="0"/>
        </a:p>
      </dgm:t>
    </dgm:pt>
    <dgm:pt modelId="{E5EC3A14-3523-47F8-96C8-4E19D15E4FCA}" type="parTrans" cxnId="{53AA25BE-76B6-4B99-82E7-36EA5F993203}">
      <dgm:prSet/>
      <dgm:spPr/>
      <dgm:t>
        <a:bodyPr/>
        <a:lstStyle/>
        <a:p>
          <a:endParaRPr lang="en-IN"/>
        </a:p>
      </dgm:t>
    </dgm:pt>
    <dgm:pt modelId="{3135C7B8-D27F-4327-A14B-18B82FF20B7A}" type="sibTrans" cxnId="{53AA25BE-76B6-4B99-82E7-36EA5F993203}">
      <dgm:prSet/>
      <dgm:spPr/>
      <dgm:t>
        <a:bodyPr/>
        <a:lstStyle/>
        <a:p>
          <a:endParaRPr lang="en-IN"/>
        </a:p>
      </dgm:t>
    </dgm:pt>
    <dgm:pt modelId="{701CB2FB-1579-43B4-9C52-CA5344A97B86}">
      <dgm:prSet phldrT="[Text]" custT="1"/>
      <dgm:spPr/>
      <dgm:t>
        <a:bodyPr/>
        <a:lstStyle/>
        <a:p>
          <a:r>
            <a:rPr lang="en-IN" sz="1600" dirty="0"/>
            <a:t>Performance prediction could be the next stage</a:t>
          </a:r>
        </a:p>
      </dgm:t>
    </dgm:pt>
    <dgm:pt modelId="{B3626526-4FDA-4FFF-8CE6-7A6884F99E3E}" type="parTrans" cxnId="{57705EC0-32C4-460F-8687-3728B92AB5FA}">
      <dgm:prSet/>
      <dgm:spPr/>
      <dgm:t>
        <a:bodyPr/>
        <a:lstStyle/>
        <a:p>
          <a:endParaRPr lang="en-IN"/>
        </a:p>
      </dgm:t>
    </dgm:pt>
    <dgm:pt modelId="{3922A5D1-B2EF-434C-AE4E-E558FCF6DDE3}" type="sibTrans" cxnId="{57705EC0-32C4-460F-8687-3728B92AB5FA}">
      <dgm:prSet/>
      <dgm:spPr/>
      <dgm:t>
        <a:bodyPr/>
        <a:lstStyle/>
        <a:p>
          <a:endParaRPr lang="en-IN"/>
        </a:p>
      </dgm:t>
    </dgm:pt>
    <dgm:pt modelId="{714BD3A8-B12D-4AD6-BC9E-06667B8891FB}" type="pres">
      <dgm:prSet presAssocID="{D074F109-CDFD-4C1A-B427-B54B371A3DB2}" presName="linearFlow" presStyleCnt="0">
        <dgm:presLayoutVars>
          <dgm:dir/>
          <dgm:resizeHandles val="exact"/>
        </dgm:presLayoutVars>
      </dgm:prSet>
      <dgm:spPr/>
    </dgm:pt>
    <dgm:pt modelId="{858629FE-C58F-4AFD-A232-91C8F1C79C81}" type="pres">
      <dgm:prSet presAssocID="{7C4A7327-23AD-4229-A501-6F24CE1E945B}" presName="composite" presStyleCnt="0"/>
      <dgm:spPr/>
    </dgm:pt>
    <dgm:pt modelId="{8D6A189D-F7FE-48F4-AD2C-61B9FCD6FD78}" type="pres">
      <dgm:prSet presAssocID="{7C4A7327-23AD-4229-A501-6F24CE1E945B}" presName="imgShp" presStyleLbl="fgImgPlace1" presStyleIdx="0" presStyleCnt="4"/>
      <dgm:spPr>
        <a:solidFill>
          <a:schemeClr val="tx2">
            <a:lumMod val="40000"/>
            <a:lumOff val="60000"/>
          </a:schemeClr>
        </a:solid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BDDFC98-1FF1-4BE2-95D6-F18F543BF5F6}" type="pres">
      <dgm:prSet presAssocID="{7C4A7327-23AD-4229-A501-6F24CE1E945B}" presName="txShp" presStyleLbl="node1" presStyleIdx="0" presStyleCnt="4">
        <dgm:presLayoutVars>
          <dgm:bulletEnabled val="1"/>
        </dgm:presLayoutVars>
      </dgm:prSet>
      <dgm:spPr/>
    </dgm:pt>
    <dgm:pt modelId="{2E030805-16E3-439F-A272-D452692AA2D8}" type="pres">
      <dgm:prSet presAssocID="{DB4EF8CB-511B-4F44-94D1-54F1A1F37E78}" presName="spacing" presStyleCnt="0"/>
      <dgm:spPr/>
    </dgm:pt>
    <dgm:pt modelId="{8BA1CDA6-7F5F-4F1E-A31E-D7B667CE411E}" type="pres">
      <dgm:prSet presAssocID="{A850C15F-DEEA-4595-A709-F18F3AC9F30B}" presName="composite" presStyleCnt="0"/>
      <dgm:spPr/>
    </dgm:pt>
    <dgm:pt modelId="{CECA0DD7-B38A-4CCC-A0BB-E80BD47B47DE}" type="pres">
      <dgm:prSet presAssocID="{A850C15F-DEEA-4595-A709-F18F3AC9F30B}" presName="imgShp" presStyleLbl="fgImgPlace1" presStyleIdx="1" presStyleCnt="4"/>
      <dgm:spPr>
        <a:solidFill>
          <a:schemeClr val="tx2">
            <a:lumMod val="40000"/>
            <a:lumOff val="60000"/>
          </a:schemeClr>
        </a:solidFill>
      </dgm:spPr>
    </dgm:pt>
    <dgm:pt modelId="{E82FFC62-854C-457D-8B2C-E035B16C0360}" type="pres">
      <dgm:prSet presAssocID="{A850C15F-DEEA-4595-A709-F18F3AC9F30B}" presName="txShp" presStyleLbl="node1" presStyleIdx="1" presStyleCnt="4">
        <dgm:presLayoutVars>
          <dgm:bulletEnabled val="1"/>
        </dgm:presLayoutVars>
      </dgm:prSet>
      <dgm:spPr/>
    </dgm:pt>
    <dgm:pt modelId="{37ED11A5-9127-459D-B2AC-3D21822E5061}" type="pres">
      <dgm:prSet presAssocID="{57FFC0C8-5E71-4B4A-B2FF-5FE0A712B9D3}" presName="spacing" presStyleCnt="0"/>
      <dgm:spPr/>
    </dgm:pt>
    <dgm:pt modelId="{9FEF8D51-FE87-44EB-9E69-5D72A782342E}" type="pres">
      <dgm:prSet presAssocID="{C54160BB-A99E-49F2-AA0F-B5ED29C7F986}" presName="composite" presStyleCnt="0"/>
      <dgm:spPr/>
    </dgm:pt>
    <dgm:pt modelId="{34A45763-C8C0-44D5-A8CC-90233BB042C5}" type="pres">
      <dgm:prSet presAssocID="{C54160BB-A99E-49F2-AA0F-B5ED29C7F986}" presName="imgShp" presStyleLbl="fgImgPlace1" presStyleIdx="2" presStyleCnt="4"/>
      <dgm:spPr>
        <a:solidFill>
          <a:schemeClr val="tx2">
            <a:lumMod val="40000"/>
            <a:lumOff val="60000"/>
          </a:schemeClr>
        </a:solidFill>
      </dgm:spPr>
    </dgm:pt>
    <dgm:pt modelId="{4C9D55F9-1AA0-4278-B6EF-E7234D719000}" type="pres">
      <dgm:prSet presAssocID="{C54160BB-A99E-49F2-AA0F-B5ED29C7F986}" presName="txShp" presStyleLbl="node1" presStyleIdx="2" presStyleCnt="4">
        <dgm:presLayoutVars>
          <dgm:bulletEnabled val="1"/>
        </dgm:presLayoutVars>
      </dgm:prSet>
      <dgm:spPr/>
    </dgm:pt>
    <dgm:pt modelId="{AD6BBCD1-0D0B-4708-B428-48A1AD595068}" type="pres">
      <dgm:prSet presAssocID="{3135C7B8-D27F-4327-A14B-18B82FF20B7A}" presName="spacing" presStyleCnt="0"/>
      <dgm:spPr/>
    </dgm:pt>
    <dgm:pt modelId="{2AF449A8-BF7C-4BE2-BE4A-7E937F06E266}" type="pres">
      <dgm:prSet presAssocID="{701CB2FB-1579-43B4-9C52-CA5344A97B86}" presName="composite" presStyleCnt="0"/>
      <dgm:spPr/>
    </dgm:pt>
    <dgm:pt modelId="{5BC3DF82-9AB6-4F0D-A969-FB6C7467C3F9}" type="pres">
      <dgm:prSet presAssocID="{701CB2FB-1579-43B4-9C52-CA5344A97B86}" presName="imgShp" presStyleLbl="fgImgPlace1" presStyleIdx="3" presStyleCnt="4"/>
      <dgm:spPr>
        <a:solidFill>
          <a:schemeClr val="tx2">
            <a:lumMod val="40000"/>
            <a:lumOff val="60000"/>
          </a:schemeClr>
        </a:solidFill>
      </dgm:spPr>
    </dgm:pt>
    <dgm:pt modelId="{779217CB-90C6-42C2-8AA4-24A8FF69F19F}" type="pres">
      <dgm:prSet presAssocID="{701CB2FB-1579-43B4-9C52-CA5344A97B86}" presName="txShp" presStyleLbl="node1" presStyleIdx="3" presStyleCnt="4">
        <dgm:presLayoutVars>
          <dgm:bulletEnabled val="1"/>
        </dgm:presLayoutVars>
      </dgm:prSet>
      <dgm:spPr/>
    </dgm:pt>
  </dgm:ptLst>
  <dgm:cxnLst>
    <dgm:cxn modelId="{4B074D19-F619-4868-BBFA-1CF4500122D2}" srcId="{D074F109-CDFD-4C1A-B427-B54B371A3DB2}" destId="{7C4A7327-23AD-4229-A501-6F24CE1E945B}" srcOrd="0" destOrd="0" parTransId="{05981932-AA06-4987-BE1F-E24721EEE0B5}" sibTransId="{DB4EF8CB-511B-4F44-94D1-54F1A1F37E78}"/>
    <dgm:cxn modelId="{D5707539-3A9C-4CF1-BB2E-45291659C453}" type="presOf" srcId="{A850C15F-DEEA-4595-A709-F18F3AC9F30B}" destId="{E82FFC62-854C-457D-8B2C-E035B16C0360}" srcOrd="0" destOrd="0" presId="urn:microsoft.com/office/officeart/2005/8/layout/vList3"/>
    <dgm:cxn modelId="{095EBD8E-2681-47CA-A54C-4CFFBE82F171}" type="presOf" srcId="{7C4A7327-23AD-4229-A501-6F24CE1E945B}" destId="{6BDDFC98-1FF1-4BE2-95D6-F18F543BF5F6}" srcOrd="0" destOrd="0" presId="urn:microsoft.com/office/officeart/2005/8/layout/vList3"/>
    <dgm:cxn modelId="{54DCB290-C966-4F9D-AB62-90EDFA969CA9}" type="presOf" srcId="{701CB2FB-1579-43B4-9C52-CA5344A97B86}" destId="{779217CB-90C6-42C2-8AA4-24A8FF69F19F}" srcOrd="0" destOrd="0" presId="urn:microsoft.com/office/officeart/2005/8/layout/vList3"/>
    <dgm:cxn modelId="{CA66EDB6-7D50-4315-9326-939D84B30831}" srcId="{D074F109-CDFD-4C1A-B427-B54B371A3DB2}" destId="{A850C15F-DEEA-4595-A709-F18F3AC9F30B}" srcOrd="1" destOrd="0" parTransId="{D9656A9D-3936-47F1-A83D-AF6C630DD060}" sibTransId="{57FFC0C8-5E71-4B4A-B2FF-5FE0A712B9D3}"/>
    <dgm:cxn modelId="{53AA25BE-76B6-4B99-82E7-36EA5F993203}" srcId="{D074F109-CDFD-4C1A-B427-B54B371A3DB2}" destId="{C54160BB-A99E-49F2-AA0F-B5ED29C7F986}" srcOrd="2" destOrd="0" parTransId="{E5EC3A14-3523-47F8-96C8-4E19D15E4FCA}" sibTransId="{3135C7B8-D27F-4327-A14B-18B82FF20B7A}"/>
    <dgm:cxn modelId="{57705EC0-32C4-460F-8687-3728B92AB5FA}" srcId="{D074F109-CDFD-4C1A-B427-B54B371A3DB2}" destId="{701CB2FB-1579-43B4-9C52-CA5344A97B86}" srcOrd="3" destOrd="0" parTransId="{B3626526-4FDA-4FFF-8CE6-7A6884F99E3E}" sibTransId="{3922A5D1-B2EF-434C-AE4E-E558FCF6DDE3}"/>
    <dgm:cxn modelId="{0488D2D2-92BF-4718-A9EF-DF2A4902CD98}" type="presOf" srcId="{D074F109-CDFD-4C1A-B427-B54B371A3DB2}" destId="{714BD3A8-B12D-4AD6-BC9E-06667B8891FB}" srcOrd="0" destOrd="0" presId="urn:microsoft.com/office/officeart/2005/8/layout/vList3"/>
    <dgm:cxn modelId="{0FB4BEE0-79B6-4768-9865-D1C06BC23277}" type="presOf" srcId="{C54160BB-A99E-49F2-AA0F-B5ED29C7F986}" destId="{4C9D55F9-1AA0-4278-B6EF-E7234D719000}" srcOrd="0" destOrd="0" presId="urn:microsoft.com/office/officeart/2005/8/layout/vList3"/>
    <dgm:cxn modelId="{6BD2B027-43B6-45DC-ACC5-F2F33731D3CD}" type="presParOf" srcId="{714BD3A8-B12D-4AD6-BC9E-06667B8891FB}" destId="{858629FE-C58F-4AFD-A232-91C8F1C79C81}" srcOrd="0" destOrd="0" presId="urn:microsoft.com/office/officeart/2005/8/layout/vList3"/>
    <dgm:cxn modelId="{E95DA278-4150-49F2-BCE2-B10B824834D9}" type="presParOf" srcId="{858629FE-C58F-4AFD-A232-91C8F1C79C81}" destId="{8D6A189D-F7FE-48F4-AD2C-61B9FCD6FD78}" srcOrd="0" destOrd="0" presId="urn:microsoft.com/office/officeart/2005/8/layout/vList3"/>
    <dgm:cxn modelId="{D01D8F7C-53B3-4ACB-B485-1DDFE596BBAA}" type="presParOf" srcId="{858629FE-C58F-4AFD-A232-91C8F1C79C81}" destId="{6BDDFC98-1FF1-4BE2-95D6-F18F543BF5F6}" srcOrd="1" destOrd="0" presId="urn:microsoft.com/office/officeart/2005/8/layout/vList3"/>
    <dgm:cxn modelId="{EF1204CE-59C9-41ED-A6C8-407671115753}" type="presParOf" srcId="{714BD3A8-B12D-4AD6-BC9E-06667B8891FB}" destId="{2E030805-16E3-439F-A272-D452692AA2D8}" srcOrd="1" destOrd="0" presId="urn:microsoft.com/office/officeart/2005/8/layout/vList3"/>
    <dgm:cxn modelId="{45A13800-B17C-478A-9CD3-1DB0E7CDB547}" type="presParOf" srcId="{714BD3A8-B12D-4AD6-BC9E-06667B8891FB}" destId="{8BA1CDA6-7F5F-4F1E-A31E-D7B667CE411E}" srcOrd="2" destOrd="0" presId="urn:microsoft.com/office/officeart/2005/8/layout/vList3"/>
    <dgm:cxn modelId="{41745267-DAD1-41EE-8F21-1F9E34C165A9}" type="presParOf" srcId="{8BA1CDA6-7F5F-4F1E-A31E-D7B667CE411E}" destId="{CECA0DD7-B38A-4CCC-A0BB-E80BD47B47DE}" srcOrd="0" destOrd="0" presId="urn:microsoft.com/office/officeart/2005/8/layout/vList3"/>
    <dgm:cxn modelId="{1E21B221-342C-4928-A273-D67CAFA4E2D4}" type="presParOf" srcId="{8BA1CDA6-7F5F-4F1E-A31E-D7B667CE411E}" destId="{E82FFC62-854C-457D-8B2C-E035B16C0360}" srcOrd="1" destOrd="0" presId="urn:microsoft.com/office/officeart/2005/8/layout/vList3"/>
    <dgm:cxn modelId="{6322E6CB-A3A7-455C-81FA-483E8ABF1671}" type="presParOf" srcId="{714BD3A8-B12D-4AD6-BC9E-06667B8891FB}" destId="{37ED11A5-9127-459D-B2AC-3D21822E5061}" srcOrd="3" destOrd="0" presId="urn:microsoft.com/office/officeart/2005/8/layout/vList3"/>
    <dgm:cxn modelId="{0F7234AA-CD4D-41B3-8730-0732E180DF5B}" type="presParOf" srcId="{714BD3A8-B12D-4AD6-BC9E-06667B8891FB}" destId="{9FEF8D51-FE87-44EB-9E69-5D72A782342E}" srcOrd="4" destOrd="0" presId="urn:microsoft.com/office/officeart/2005/8/layout/vList3"/>
    <dgm:cxn modelId="{B9F203E3-E25F-4175-BBDB-1F70C10DC5F3}" type="presParOf" srcId="{9FEF8D51-FE87-44EB-9E69-5D72A782342E}" destId="{34A45763-C8C0-44D5-A8CC-90233BB042C5}" srcOrd="0" destOrd="0" presId="urn:microsoft.com/office/officeart/2005/8/layout/vList3"/>
    <dgm:cxn modelId="{92169CDA-2F9B-44A5-BF7F-2352786C1B63}" type="presParOf" srcId="{9FEF8D51-FE87-44EB-9E69-5D72A782342E}" destId="{4C9D55F9-1AA0-4278-B6EF-E7234D719000}" srcOrd="1" destOrd="0" presId="urn:microsoft.com/office/officeart/2005/8/layout/vList3"/>
    <dgm:cxn modelId="{623803DF-605C-4033-A3C6-DB21AEAEEB8C}" type="presParOf" srcId="{714BD3A8-B12D-4AD6-BC9E-06667B8891FB}" destId="{AD6BBCD1-0D0B-4708-B428-48A1AD595068}" srcOrd="5" destOrd="0" presId="urn:microsoft.com/office/officeart/2005/8/layout/vList3"/>
    <dgm:cxn modelId="{960C37EA-BAAC-477C-A052-6F185CCEE211}" type="presParOf" srcId="{714BD3A8-B12D-4AD6-BC9E-06667B8891FB}" destId="{2AF449A8-BF7C-4BE2-BE4A-7E937F06E266}" srcOrd="6" destOrd="0" presId="urn:microsoft.com/office/officeart/2005/8/layout/vList3"/>
    <dgm:cxn modelId="{C4C9EBCC-8D3F-449A-BFBC-6F96AB02FAE6}" type="presParOf" srcId="{2AF449A8-BF7C-4BE2-BE4A-7E937F06E266}" destId="{5BC3DF82-9AB6-4F0D-A969-FB6C7467C3F9}" srcOrd="0" destOrd="0" presId="urn:microsoft.com/office/officeart/2005/8/layout/vList3"/>
    <dgm:cxn modelId="{6654387A-3C49-475B-9B64-F13F4BB31B6C}" type="presParOf" srcId="{2AF449A8-BF7C-4BE2-BE4A-7E937F06E266}" destId="{779217CB-90C6-42C2-8AA4-24A8FF69F19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143CC-7F36-458B-B55F-F79104374E7A}">
      <dsp:nvSpPr>
        <dsp:cNvPr id="0" name=""/>
        <dsp:cNvSpPr/>
      </dsp:nvSpPr>
      <dsp:spPr>
        <a:xfrm>
          <a:off x="1027238" y="825775"/>
          <a:ext cx="2057193" cy="205719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Metrics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Physiological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Heart Rate Variability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Psychological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Mental fatigue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1328507" y="1127044"/>
        <a:ext cx="1454655" cy="1454655"/>
      </dsp:txXfrm>
    </dsp:sp>
    <dsp:sp modelId="{32BC2C25-A8F6-4A9D-9DD5-9904178A4C7C}">
      <dsp:nvSpPr>
        <dsp:cNvPr id="0" name=""/>
        <dsp:cNvSpPr/>
      </dsp:nvSpPr>
      <dsp:spPr>
        <a:xfrm>
          <a:off x="2496117" y="276887"/>
          <a:ext cx="1067889" cy="10678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2652506" y="433276"/>
        <a:ext cx="755111" cy="755111"/>
      </dsp:txXfrm>
    </dsp:sp>
    <dsp:sp modelId="{EA9A55FE-FE67-4D09-A9CA-608F0D285C2A}">
      <dsp:nvSpPr>
        <dsp:cNvPr id="0" name=""/>
        <dsp:cNvSpPr/>
      </dsp:nvSpPr>
      <dsp:spPr>
        <a:xfrm>
          <a:off x="2519866" y="2276619"/>
          <a:ext cx="1067889" cy="10678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2676255" y="2433008"/>
        <a:ext cx="755111" cy="755111"/>
      </dsp:txXfrm>
    </dsp:sp>
    <dsp:sp modelId="{460B5637-D3F6-4791-A17D-D57A94469CF7}">
      <dsp:nvSpPr>
        <dsp:cNvPr id="0" name=""/>
        <dsp:cNvSpPr/>
      </dsp:nvSpPr>
      <dsp:spPr>
        <a:xfrm>
          <a:off x="521837" y="2240825"/>
          <a:ext cx="1067889" cy="10678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678226" y="2397214"/>
        <a:ext cx="755111" cy="755111"/>
      </dsp:txXfrm>
    </dsp:sp>
    <dsp:sp modelId="{8049B4B6-2974-42F8-B2B8-731AEF299BE3}">
      <dsp:nvSpPr>
        <dsp:cNvPr id="0" name=""/>
        <dsp:cNvSpPr/>
      </dsp:nvSpPr>
      <dsp:spPr>
        <a:xfrm>
          <a:off x="586726" y="263647"/>
          <a:ext cx="1067889" cy="10678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743115" y="420036"/>
        <a:ext cx="755111" cy="755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CCD88-D908-47D5-A705-F4146F448FAD}">
      <dsp:nvSpPr>
        <dsp:cNvPr id="0" name=""/>
        <dsp:cNvSpPr/>
      </dsp:nvSpPr>
      <dsp:spPr>
        <a:xfrm>
          <a:off x="3326209" y="0"/>
          <a:ext cx="2043024" cy="204333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F12AE-7387-4ED3-A129-592E5F64D337}">
      <dsp:nvSpPr>
        <dsp:cNvPr id="0" name=""/>
        <dsp:cNvSpPr/>
      </dsp:nvSpPr>
      <dsp:spPr>
        <a:xfrm>
          <a:off x="3777784" y="737706"/>
          <a:ext cx="1135269" cy="567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Exploration</a:t>
          </a:r>
          <a:endParaRPr lang="en-IN" sz="1800" kern="1200" dirty="0"/>
        </a:p>
      </dsp:txBody>
      <dsp:txXfrm>
        <a:off x="3777784" y="737706"/>
        <a:ext cx="1135269" cy="567498"/>
      </dsp:txXfrm>
    </dsp:sp>
    <dsp:sp modelId="{ABF78C17-A9E7-4F2E-91AD-1C178B7F19C5}">
      <dsp:nvSpPr>
        <dsp:cNvPr id="0" name=""/>
        <dsp:cNvSpPr/>
      </dsp:nvSpPr>
      <dsp:spPr>
        <a:xfrm>
          <a:off x="2758766" y="1174047"/>
          <a:ext cx="2043024" cy="204333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D97A5-671C-404E-B548-F8967F7F97AD}">
      <dsp:nvSpPr>
        <dsp:cNvPr id="0" name=""/>
        <dsp:cNvSpPr/>
      </dsp:nvSpPr>
      <dsp:spPr>
        <a:xfrm>
          <a:off x="3212643" y="1918545"/>
          <a:ext cx="1135269" cy="567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</a:t>
          </a:r>
          <a:endParaRPr lang="en-IN" sz="1800" kern="1200" dirty="0"/>
        </a:p>
      </dsp:txBody>
      <dsp:txXfrm>
        <a:off x="3212643" y="1918545"/>
        <a:ext cx="1135269" cy="567498"/>
      </dsp:txXfrm>
    </dsp:sp>
    <dsp:sp modelId="{CD1F73AD-57C4-4178-8AAB-5DB1A4D92423}">
      <dsp:nvSpPr>
        <dsp:cNvPr id="0" name=""/>
        <dsp:cNvSpPr/>
      </dsp:nvSpPr>
      <dsp:spPr>
        <a:xfrm>
          <a:off x="3471618" y="2488590"/>
          <a:ext cx="1755274" cy="175597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2EC79-B3D4-4AA9-929B-8451BC5F3ABB}">
      <dsp:nvSpPr>
        <dsp:cNvPr id="0" name=""/>
        <dsp:cNvSpPr/>
      </dsp:nvSpPr>
      <dsp:spPr>
        <a:xfrm>
          <a:off x="3780470" y="3101082"/>
          <a:ext cx="1135269" cy="567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Engineering</a:t>
          </a:r>
          <a:endParaRPr lang="en-IN" sz="1800" kern="1200" dirty="0"/>
        </a:p>
      </dsp:txBody>
      <dsp:txXfrm>
        <a:off x="3780470" y="3101082"/>
        <a:ext cx="1135269" cy="5674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EEB2F-F1C6-4349-8713-971168D6A8C0}">
      <dsp:nvSpPr>
        <dsp:cNvPr id="0" name=""/>
        <dsp:cNvSpPr/>
      </dsp:nvSpPr>
      <dsp:spPr>
        <a:xfrm>
          <a:off x="1144308" y="137771"/>
          <a:ext cx="2734243" cy="94956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E8AFD-981F-4AE6-9009-D38694DF720B}">
      <dsp:nvSpPr>
        <dsp:cNvPr id="0" name=""/>
        <dsp:cNvSpPr/>
      </dsp:nvSpPr>
      <dsp:spPr>
        <a:xfrm>
          <a:off x="2250723" y="2462938"/>
          <a:ext cx="529892" cy="339131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E7504-BB9C-43C4-A35F-6BADDF03066E}">
      <dsp:nvSpPr>
        <dsp:cNvPr id="0" name=""/>
        <dsp:cNvSpPr/>
      </dsp:nvSpPr>
      <dsp:spPr>
        <a:xfrm>
          <a:off x="1259036" y="2755439"/>
          <a:ext cx="2543482" cy="63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Training Stress Score*</a:t>
          </a:r>
          <a:endParaRPr lang="en-IN" sz="1800" b="1" kern="1200" dirty="0"/>
        </a:p>
      </dsp:txBody>
      <dsp:txXfrm>
        <a:off x="1259036" y="2755439"/>
        <a:ext cx="2543482" cy="635870"/>
      </dsp:txXfrm>
    </dsp:sp>
    <dsp:sp modelId="{AE5FB994-75D2-4093-91D8-36BCEB8495E2}">
      <dsp:nvSpPr>
        <dsp:cNvPr id="0" name=""/>
        <dsp:cNvSpPr/>
      </dsp:nvSpPr>
      <dsp:spPr>
        <a:xfrm>
          <a:off x="2138386" y="1160675"/>
          <a:ext cx="953805" cy="9538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(0.1-1)k data entries per athlete</a:t>
          </a:r>
          <a:endParaRPr lang="en-IN" sz="1000" kern="1200" dirty="0"/>
        </a:p>
      </dsp:txBody>
      <dsp:txXfrm>
        <a:off x="2278068" y="1300357"/>
        <a:ext cx="674441" cy="674441"/>
      </dsp:txXfrm>
    </dsp:sp>
    <dsp:sp modelId="{6B0E7C06-ED0B-49CF-B297-C5EF5DF290B8}">
      <dsp:nvSpPr>
        <dsp:cNvPr id="0" name=""/>
        <dsp:cNvSpPr/>
      </dsp:nvSpPr>
      <dsp:spPr>
        <a:xfrm>
          <a:off x="1610230" y="620395"/>
          <a:ext cx="826301" cy="754222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12 athletes</a:t>
          </a:r>
          <a:endParaRPr lang="en-IN" sz="1000" kern="1200" dirty="0"/>
        </a:p>
      </dsp:txBody>
      <dsp:txXfrm>
        <a:off x="1731239" y="730848"/>
        <a:ext cx="584283" cy="533316"/>
      </dsp:txXfrm>
    </dsp:sp>
    <dsp:sp modelId="{ED640489-AD8C-41F6-8B67-F610EF7E2564}">
      <dsp:nvSpPr>
        <dsp:cNvPr id="0" name=""/>
        <dsp:cNvSpPr/>
      </dsp:nvSpPr>
      <dsp:spPr>
        <a:xfrm>
          <a:off x="2565478" y="375245"/>
          <a:ext cx="684622" cy="63231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~44 Columns</a:t>
          </a:r>
          <a:endParaRPr lang="en-IN" sz="1000" kern="1200" dirty="0"/>
        </a:p>
      </dsp:txBody>
      <dsp:txXfrm>
        <a:off x="2665739" y="467846"/>
        <a:ext cx="484100" cy="447114"/>
      </dsp:txXfrm>
    </dsp:sp>
    <dsp:sp modelId="{C98E486B-0269-478A-B439-5D152749C493}">
      <dsp:nvSpPr>
        <dsp:cNvPr id="0" name=""/>
        <dsp:cNvSpPr/>
      </dsp:nvSpPr>
      <dsp:spPr>
        <a:xfrm>
          <a:off x="1031971" y="21195"/>
          <a:ext cx="2967396" cy="237391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11BC2-4228-49C4-9BAE-4E89046BC9BD}">
      <dsp:nvSpPr>
        <dsp:cNvPr id="0" name=""/>
        <dsp:cNvSpPr/>
      </dsp:nvSpPr>
      <dsp:spPr>
        <a:xfrm>
          <a:off x="2825466" y="380980"/>
          <a:ext cx="2477066" cy="2477066"/>
        </a:xfrm>
        <a:prstGeom prst="blockArc">
          <a:avLst>
            <a:gd name="adj1" fmla="val 11880000"/>
            <a:gd name="adj2" fmla="val 1620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CDF2C-99B0-4FF8-AD60-F55A73BBC04C}">
      <dsp:nvSpPr>
        <dsp:cNvPr id="0" name=""/>
        <dsp:cNvSpPr/>
      </dsp:nvSpPr>
      <dsp:spPr>
        <a:xfrm>
          <a:off x="2825466" y="380980"/>
          <a:ext cx="2477066" cy="2477066"/>
        </a:xfrm>
        <a:prstGeom prst="blockArc">
          <a:avLst>
            <a:gd name="adj1" fmla="val 7560000"/>
            <a:gd name="adj2" fmla="val 1188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9793E-4A8B-420E-9C4B-73214CFBEDC3}">
      <dsp:nvSpPr>
        <dsp:cNvPr id="0" name=""/>
        <dsp:cNvSpPr/>
      </dsp:nvSpPr>
      <dsp:spPr>
        <a:xfrm>
          <a:off x="2825466" y="380980"/>
          <a:ext cx="2477066" cy="2477066"/>
        </a:xfrm>
        <a:prstGeom prst="blockArc">
          <a:avLst>
            <a:gd name="adj1" fmla="val 3240000"/>
            <a:gd name="adj2" fmla="val 756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C33E0-BE97-40B3-80BB-E6C317743347}">
      <dsp:nvSpPr>
        <dsp:cNvPr id="0" name=""/>
        <dsp:cNvSpPr/>
      </dsp:nvSpPr>
      <dsp:spPr>
        <a:xfrm>
          <a:off x="2825466" y="380980"/>
          <a:ext cx="2477066" cy="2477066"/>
        </a:xfrm>
        <a:prstGeom prst="blockArc">
          <a:avLst>
            <a:gd name="adj1" fmla="val 20520000"/>
            <a:gd name="adj2" fmla="val 324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6226E-6CE3-43A4-9A1A-A2C1AAA4D5CB}">
      <dsp:nvSpPr>
        <dsp:cNvPr id="0" name=""/>
        <dsp:cNvSpPr/>
      </dsp:nvSpPr>
      <dsp:spPr>
        <a:xfrm>
          <a:off x="2825466" y="380980"/>
          <a:ext cx="2477066" cy="2477066"/>
        </a:xfrm>
        <a:prstGeom prst="blockArc">
          <a:avLst>
            <a:gd name="adj1" fmla="val 16200000"/>
            <a:gd name="adj2" fmla="val 2052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9D46E-2568-46ED-8CD1-6B5689375815}">
      <dsp:nvSpPr>
        <dsp:cNvPr id="0" name=""/>
        <dsp:cNvSpPr/>
      </dsp:nvSpPr>
      <dsp:spPr>
        <a:xfrm>
          <a:off x="3494484" y="1049998"/>
          <a:ext cx="1139031" cy="1139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Learning Models</a:t>
          </a:r>
          <a:endParaRPr lang="en-IN" sz="1400" kern="1200" dirty="0"/>
        </a:p>
      </dsp:txBody>
      <dsp:txXfrm>
        <a:off x="3661291" y="1216805"/>
        <a:ext cx="805417" cy="805417"/>
      </dsp:txXfrm>
    </dsp:sp>
    <dsp:sp modelId="{DC77208B-977C-4943-8E1D-F9DD65258854}">
      <dsp:nvSpPr>
        <dsp:cNvPr id="0" name=""/>
        <dsp:cNvSpPr/>
      </dsp:nvSpPr>
      <dsp:spPr>
        <a:xfrm>
          <a:off x="3573730" y="-79914"/>
          <a:ext cx="980538" cy="9791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Linear regression</a:t>
          </a:r>
          <a:endParaRPr lang="en-IN" sz="1200" kern="1200" dirty="0"/>
        </a:p>
      </dsp:txBody>
      <dsp:txXfrm>
        <a:off x="3717326" y="63486"/>
        <a:ext cx="693346" cy="692398"/>
      </dsp:txXfrm>
    </dsp:sp>
    <dsp:sp modelId="{D71BB8EC-E845-4A56-B793-BAE95C60DDBF}">
      <dsp:nvSpPr>
        <dsp:cNvPr id="0" name=""/>
        <dsp:cNvSpPr/>
      </dsp:nvSpPr>
      <dsp:spPr>
        <a:xfrm>
          <a:off x="4725017" y="756056"/>
          <a:ext cx="979198" cy="9791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Neural Network</a:t>
          </a:r>
          <a:endParaRPr lang="en-IN" sz="1200" kern="1200" dirty="0"/>
        </a:p>
      </dsp:txBody>
      <dsp:txXfrm>
        <a:off x="4868417" y="899456"/>
        <a:ext cx="692398" cy="692398"/>
      </dsp:txXfrm>
    </dsp:sp>
    <dsp:sp modelId="{9CE673E9-B40A-4AEE-8C14-A02077D8E532}">
      <dsp:nvSpPr>
        <dsp:cNvPr id="0" name=""/>
        <dsp:cNvSpPr/>
      </dsp:nvSpPr>
      <dsp:spPr>
        <a:xfrm>
          <a:off x="4285520" y="2108687"/>
          <a:ext cx="979198" cy="9791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Forest</a:t>
          </a:r>
          <a:endParaRPr lang="en-IN" sz="1200" kern="1200" dirty="0"/>
        </a:p>
      </dsp:txBody>
      <dsp:txXfrm>
        <a:off x="4428920" y="2252087"/>
        <a:ext cx="692398" cy="692398"/>
      </dsp:txXfrm>
    </dsp:sp>
    <dsp:sp modelId="{03A9AFAB-63D0-4027-ABEB-4A692E16E75B}">
      <dsp:nvSpPr>
        <dsp:cNvPr id="0" name=""/>
        <dsp:cNvSpPr/>
      </dsp:nvSpPr>
      <dsp:spPr>
        <a:xfrm>
          <a:off x="2863280" y="2108687"/>
          <a:ext cx="979198" cy="9791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</a:t>
          </a:r>
          <a:r>
            <a:rPr lang="en-US" altLang="zh-CN" sz="1200" kern="1200" dirty="0"/>
            <a:t>da</a:t>
          </a:r>
          <a:r>
            <a:rPr lang="en-US" sz="1200" kern="1200" dirty="0"/>
            <a:t>Boost</a:t>
          </a:r>
          <a:endParaRPr lang="en-IN" sz="1200" kern="1200" dirty="0"/>
        </a:p>
      </dsp:txBody>
      <dsp:txXfrm>
        <a:off x="3006680" y="2252087"/>
        <a:ext cx="692398" cy="692398"/>
      </dsp:txXfrm>
    </dsp:sp>
    <dsp:sp modelId="{9641C186-A3A4-4CB1-820B-9D4D7BE7C163}">
      <dsp:nvSpPr>
        <dsp:cNvPr id="0" name=""/>
        <dsp:cNvSpPr/>
      </dsp:nvSpPr>
      <dsp:spPr>
        <a:xfrm>
          <a:off x="2423783" y="756056"/>
          <a:ext cx="979198" cy="9791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XGBoost</a:t>
          </a:r>
          <a:endParaRPr lang="en-IN" sz="1200" kern="1200" dirty="0"/>
        </a:p>
      </dsp:txBody>
      <dsp:txXfrm>
        <a:off x="2567183" y="899456"/>
        <a:ext cx="692398" cy="6923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5036D-CCD5-4A0D-B783-40567F3A276E}">
      <dsp:nvSpPr>
        <dsp:cNvPr id="0" name=""/>
        <dsp:cNvSpPr/>
      </dsp:nvSpPr>
      <dsp:spPr>
        <a:xfrm>
          <a:off x="1902875" y="164901"/>
          <a:ext cx="1857598" cy="7416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Average models* </a:t>
          </a:r>
          <a:endParaRPr lang="en-IN" sz="1900" kern="1200" dirty="0"/>
        </a:p>
      </dsp:txBody>
      <dsp:txXfrm>
        <a:off x="1924596" y="186622"/>
        <a:ext cx="1814156" cy="698160"/>
      </dsp:txXfrm>
    </dsp:sp>
    <dsp:sp modelId="{B29F99F2-8CD1-452A-BF95-ADF45483EA04}">
      <dsp:nvSpPr>
        <dsp:cNvPr id="0" name=""/>
        <dsp:cNvSpPr/>
      </dsp:nvSpPr>
      <dsp:spPr>
        <a:xfrm>
          <a:off x="4585792" y="135036"/>
          <a:ext cx="1857598" cy="7416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00" tIns="68400" rIns="68400" bIns="68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Best models*</a:t>
          </a:r>
          <a:endParaRPr lang="en-IN" sz="1900" kern="1200" dirty="0"/>
        </a:p>
      </dsp:txBody>
      <dsp:txXfrm>
        <a:off x="4607513" y="156757"/>
        <a:ext cx="1814156" cy="698160"/>
      </dsp:txXfrm>
    </dsp:sp>
    <dsp:sp modelId="{8922E2B6-0EEF-410A-A5DD-4EDE3D351694}">
      <dsp:nvSpPr>
        <dsp:cNvPr id="0" name=""/>
        <dsp:cNvSpPr/>
      </dsp:nvSpPr>
      <dsp:spPr>
        <a:xfrm>
          <a:off x="3713823" y="3552173"/>
          <a:ext cx="700353" cy="700353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A0555-27C9-5F43-8571-E36C27DABBD9}">
      <dsp:nvSpPr>
        <dsp:cNvPr id="0" name=""/>
        <dsp:cNvSpPr/>
      </dsp:nvSpPr>
      <dsp:spPr>
        <a:xfrm rot="240000">
          <a:off x="1752126" y="3283124"/>
          <a:ext cx="4623747" cy="3233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6F71B-11F8-A74D-B61B-EF5770705019}">
      <dsp:nvSpPr>
        <dsp:cNvPr id="0" name=""/>
        <dsp:cNvSpPr/>
      </dsp:nvSpPr>
      <dsp:spPr>
        <a:xfrm rot="240000">
          <a:off x="4517144" y="2615954"/>
          <a:ext cx="1857741" cy="7361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LR</a:t>
          </a:r>
        </a:p>
      </dsp:txBody>
      <dsp:txXfrm>
        <a:off x="4553078" y="2651888"/>
        <a:ext cx="1785873" cy="664247"/>
      </dsp:txXfrm>
    </dsp:sp>
    <dsp:sp modelId="{8EE3DF6E-34DA-9D4B-B2AD-2A5BE0745BA5}">
      <dsp:nvSpPr>
        <dsp:cNvPr id="0" name=""/>
        <dsp:cNvSpPr/>
      </dsp:nvSpPr>
      <dsp:spPr>
        <a:xfrm rot="240000">
          <a:off x="4565355" y="1893061"/>
          <a:ext cx="1857763" cy="738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RF</a:t>
          </a:r>
          <a:endParaRPr lang="en-IN" sz="1800" kern="1200" dirty="0"/>
        </a:p>
      </dsp:txBody>
      <dsp:txXfrm>
        <a:off x="4601384" y="1929090"/>
        <a:ext cx="1785705" cy="666000"/>
      </dsp:txXfrm>
    </dsp:sp>
    <dsp:sp modelId="{59E5CD92-4B34-1347-9758-085AE0B26164}">
      <dsp:nvSpPr>
        <dsp:cNvPr id="0" name=""/>
        <dsp:cNvSpPr/>
      </dsp:nvSpPr>
      <dsp:spPr>
        <a:xfrm rot="240000">
          <a:off x="4623413" y="1165690"/>
          <a:ext cx="1857691" cy="739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XGB</a:t>
          </a:r>
        </a:p>
      </dsp:txBody>
      <dsp:txXfrm>
        <a:off x="4659492" y="1201769"/>
        <a:ext cx="1785533" cy="666926"/>
      </dsp:txXfrm>
    </dsp:sp>
    <dsp:sp modelId="{7B70DF3A-34C3-374A-AADD-AE9A12148060}">
      <dsp:nvSpPr>
        <dsp:cNvPr id="0" name=""/>
        <dsp:cNvSpPr/>
      </dsp:nvSpPr>
      <dsp:spPr>
        <a:xfrm rot="240000">
          <a:off x="1780583" y="2432807"/>
          <a:ext cx="1857730" cy="7466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ADB</a:t>
          </a:r>
          <a:r>
            <a:rPr lang="en-US" sz="2800" kern="1200" dirty="0"/>
            <a:t> </a:t>
          </a:r>
          <a:endParaRPr lang="en-IN" sz="2800" kern="1200" dirty="0"/>
        </a:p>
      </dsp:txBody>
      <dsp:txXfrm>
        <a:off x="1817030" y="2469254"/>
        <a:ext cx="1784836" cy="673736"/>
      </dsp:txXfrm>
    </dsp:sp>
    <dsp:sp modelId="{2B7FA57B-C5B8-0B49-BB18-56AA9AE8721C}">
      <dsp:nvSpPr>
        <dsp:cNvPr id="0" name=""/>
        <dsp:cNvSpPr/>
      </dsp:nvSpPr>
      <dsp:spPr>
        <a:xfrm rot="240000">
          <a:off x="1832915" y="1688026"/>
          <a:ext cx="1857738" cy="747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NN</a:t>
          </a:r>
          <a:endParaRPr lang="en-IN" sz="1800" kern="1200" dirty="0"/>
        </a:p>
      </dsp:txBody>
      <dsp:txXfrm>
        <a:off x="1869401" y="1724512"/>
        <a:ext cx="1784766" cy="6744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DFC98-1FF1-4BE2-95D6-F18F543BF5F6}">
      <dsp:nvSpPr>
        <dsp:cNvPr id="0" name=""/>
        <dsp:cNvSpPr/>
      </dsp:nvSpPr>
      <dsp:spPr>
        <a:xfrm rot="10800000">
          <a:off x="1720097" y="2171"/>
          <a:ext cx="6008973" cy="8262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34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Amongst the ~44 columns Distance, min Temp, No. of unique weekly activities, Avg. HR, Stride length and Vertical ratio are important for running</a:t>
          </a:r>
          <a:endParaRPr lang="en-IN" sz="1600" kern="1200" dirty="0"/>
        </a:p>
      </dsp:txBody>
      <dsp:txXfrm rot="10800000">
        <a:off x="1926656" y="2171"/>
        <a:ext cx="5802414" cy="826238"/>
      </dsp:txXfrm>
    </dsp:sp>
    <dsp:sp modelId="{8D6A189D-F7FE-48F4-AD2C-61B9FCD6FD78}">
      <dsp:nvSpPr>
        <dsp:cNvPr id="0" name=""/>
        <dsp:cNvSpPr/>
      </dsp:nvSpPr>
      <dsp:spPr>
        <a:xfrm>
          <a:off x="1306978" y="2171"/>
          <a:ext cx="826238" cy="826238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FFC62-854C-457D-8B2C-E035B16C0360}">
      <dsp:nvSpPr>
        <dsp:cNvPr id="0" name=""/>
        <dsp:cNvSpPr/>
      </dsp:nvSpPr>
      <dsp:spPr>
        <a:xfrm rot="10800000">
          <a:off x="1720097" y="1075047"/>
          <a:ext cx="6008973" cy="8262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34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Calories, No. of laps, Max. Speed, Elev. Gain, Max. power, Max HR and Max. Bike Cadence are important for Cycling</a:t>
          </a:r>
          <a:endParaRPr lang="en-IN" sz="1600" kern="1200" dirty="0"/>
        </a:p>
      </dsp:txBody>
      <dsp:txXfrm rot="10800000">
        <a:off x="1926656" y="1075047"/>
        <a:ext cx="5802414" cy="826238"/>
      </dsp:txXfrm>
    </dsp:sp>
    <dsp:sp modelId="{CECA0DD7-B38A-4CCC-A0BB-E80BD47B47DE}">
      <dsp:nvSpPr>
        <dsp:cNvPr id="0" name=""/>
        <dsp:cNvSpPr/>
      </dsp:nvSpPr>
      <dsp:spPr>
        <a:xfrm>
          <a:off x="1306978" y="1075047"/>
          <a:ext cx="826238" cy="826238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D55F9-1AA0-4278-B6EF-E7234D719000}">
      <dsp:nvSpPr>
        <dsp:cNvPr id="0" name=""/>
        <dsp:cNvSpPr/>
      </dsp:nvSpPr>
      <dsp:spPr>
        <a:xfrm rot="10800000">
          <a:off x="1720097" y="2147924"/>
          <a:ext cx="6008973" cy="8262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34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PMC chart can be improved by formulating a methodology to compute TSS for Strength Training activity and better data capture for all other activities, especially swimming </a:t>
          </a:r>
          <a:endParaRPr lang="en-IN" sz="3800" kern="1200" dirty="0"/>
        </a:p>
      </dsp:txBody>
      <dsp:txXfrm rot="10800000">
        <a:off x="1926656" y="2147924"/>
        <a:ext cx="5802414" cy="826238"/>
      </dsp:txXfrm>
    </dsp:sp>
    <dsp:sp modelId="{34A45763-C8C0-44D5-A8CC-90233BB042C5}">
      <dsp:nvSpPr>
        <dsp:cNvPr id="0" name=""/>
        <dsp:cNvSpPr/>
      </dsp:nvSpPr>
      <dsp:spPr>
        <a:xfrm>
          <a:off x="1306978" y="2147924"/>
          <a:ext cx="826238" cy="826238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217CB-90C6-42C2-8AA4-24A8FF69F19F}">
      <dsp:nvSpPr>
        <dsp:cNvPr id="0" name=""/>
        <dsp:cNvSpPr/>
      </dsp:nvSpPr>
      <dsp:spPr>
        <a:xfrm rot="10800000">
          <a:off x="1720097" y="3220800"/>
          <a:ext cx="6008973" cy="8262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34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Performance prediction could be the next stage</a:t>
          </a:r>
        </a:p>
      </dsp:txBody>
      <dsp:txXfrm rot="10800000">
        <a:off x="1926656" y="3220800"/>
        <a:ext cx="5802414" cy="826238"/>
      </dsp:txXfrm>
    </dsp:sp>
    <dsp:sp modelId="{5BC3DF82-9AB6-4F0D-A969-FB6C7467C3F9}">
      <dsp:nvSpPr>
        <dsp:cNvPr id="0" name=""/>
        <dsp:cNvSpPr/>
      </dsp:nvSpPr>
      <dsp:spPr>
        <a:xfrm>
          <a:off x="1306978" y="3220800"/>
          <a:ext cx="826238" cy="826238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0C1416-1D0B-4110-9A9A-540DC42A1873}"/>
              </a:ext>
            </a:extLst>
          </p:cNvPr>
          <p:cNvSpPr/>
          <p:nvPr userDrawn="1"/>
        </p:nvSpPr>
        <p:spPr>
          <a:xfrm>
            <a:off x="238125" y="200025"/>
            <a:ext cx="11763375" cy="642937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CF195F-1D35-4E2C-85D1-8D9484108392}"/>
              </a:ext>
            </a:extLst>
          </p:cNvPr>
          <p:cNvSpPr/>
          <p:nvPr userDrawn="1"/>
        </p:nvSpPr>
        <p:spPr>
          <a:xfrm>
            <a:off x="335280" y="304800"/>
            <a:ext cx="11541760" cy="62179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84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71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8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5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41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56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453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936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C2B813-BC41-43CB-93A8-70FBB1FE3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3520" y="5198708"/>
            <a:ext cx="2956560" cy="16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11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35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598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205B-C4B7-41AE-9B43-DC91550C8FD7}" type="datetimeFigureOut">
              <a:rPr lang="en-IN" smtClean="0"/>
              <a:t>21/10/20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73108-F151-4F38-A2DD-296424E85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11" Type="http://schemas.openxmlformats.org/officeDocument/2006/relationships/image" Target="../media/image44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43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diagramLayout" Target="../diagrams/layout3.xml"/><Relationship Id="rId7" Type="http://schemas.openxmlformats.org/officeDocument/2006/relationships/chart" Target="../charts/chart1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71E0F1C-AA66-4876-950F-686525B23DF3}"/>
              </a:ext>
            </a:extLst>
          </p:cNvPr>
          <p:cNvSpPr/>
          <p:nvPr/>
        </p:nvSpPr>
        <p:spPr>
          <a:xfrm>
            <a:off x="238125" y="200025"/>
            <a:ext cx="11763375" cy="642937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EAEA7C-4074-40E4-8EC7-0CB7ED02B366}"/>
              </a:ext>
            </a:extLst>
          </p:cNvPr>
          <p:cNvSpPr/>
          <p:nvPr/>
        </p:nvSpPr>
        <p:spPr>
          <a:xfrm>
            <a:off x="335280" y="285750"/>
            <a:ext cx="11541760" cy="62179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6384C6-69B3-44DD-BC7E-5C3C231A33C5}"/>
              </a:ext>
            </a:extLst>
          </p:cNvPr>
          <p:cNvGrpSpPr/>
          <p:nvPr/>
        </p:nvGrpSpPr>
        <p:grpSpPr>
          <a:xfrm>
            <a:off x="4780200" y="585953"/>
            <a:ext cx="2631600" cy="2631594"/>
            <a:chOff x="4537074" y="626110"/>
            <a:chExt cx="2631600" cy="2631594"/>
          </a:xfrm>
        </p:grpSpPr>
        <p:sp>
          <p:nvSpPr>
            <p:cNvPr id="32" name="Partial Circle 31">
              <a:extLst>
                <a:ext uri="{FF2B5EF4-FFF2-40B4-BE49-F238E27FC236}">
                  <a16:creationId xmlns:a16="http://schemas.microsoft.com/office/drawing/2014/main" id="{4AE0E798-7EEF-499D-9207-036457196ECF}"/>
                </a:ext>
              </a:extLst>
            </p:cNvPr>
            <p:cNvSpPr/>
            <p:nvPr/>
          </p:nvSpPr>
          <p:spPr>
            <a:xfrm rot="16200000">
              <a:off x="4537077" y="626107"/>
              <a:ext cx="2631594" cy="2631600"/>
            </a:xfrm>
            <a:prstGeom prst="pie">
              <a:avLst>
                <a:gd name="adj1" fmla="val 0"/>
                <a:gd name="adj2" fmla="val 10784357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EBF786B-CA67-4606-877E-9DD7893E0D7A}"/>
                </a:ext>
              </a:extLst>
            </p:cNvPr>
            <p:cNvSpPr/>
            <p:nvPr/>
          </p:nvSpPr>
          <p:spPr>
            <a:xfrm>
              <a:off x="4537074" y="626110"/>
              <a:ext cx="2631600" cy="262985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9B5D654-16B4-419C-910C-3D5363C61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0854" y="1492865"/>
              <a:ext cx="1108880" cy="97680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5" name="Picture 3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FB330AE-3E43-49B5-94D9-CDB16A0A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917" y="1800293"/>
              <a:ext cx="1175162" cy="361950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51D3B5E-CA4C-447C-A8F5-5AACBD11A29C}"/>
                </a:ext>
              </a:extLst>
            </p:cNvPr>
            <p:cNvCxnSpPr>
              <a:cxnSpLocks/>
              <a:stCxn id="33" idx="0"/>
              <a:endCxn id="33" idx="4"/>
            </p:cNvCxnSpPr>
            <p:nvPr/>
          </p:nvCxnSpPr>
          <p:spPr>
            <a:xfrm>
              <a:off x="5852874" y="626110"/>
              <a:ext cx="0" cy="26298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CF3FAF9-971C-427E-A459-90B6A43A7576}"/>
              </a:ext>
            </a:extLst>
          </p:cNvPr>
          <p:cNvSpPr/>
          <p:nvPr/>
        </p:nvSpPr>
        <p:spPr>
          <a:xfrm>
            <a:off x="1202347" y="3434083"/>
            <a:ext cx="9787306" cy="2842892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1AF7C2-C168-4FE4-9896-FBC9A00C99CA}"/>
              </a:ext>
            </a:extLst>
          </p:cNvPr>
          <p:cNvSpPr/>
          <p:nvPr/>
        </p:nvSpPr>
        <p:spPr>
          <a:xfrm>
            <a:off x="1380172" y="3543940"/>
            <a:ext cx="9479280" cy="305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002060"/>
                </a:solidFill>
                <a:latin typeface="Arial Black" panose="020B0A04020102020204" pitchFamily="34" charset="0"/>
              </a:rPr>
              <a:t>Monitoring Athletes Performance Through Wearable Devices</a:t>
            </a:r>
          </a:p>
          <a:p>
            <a:pPr algn="ctr"/>
            <a:endParaRPr lang="en-IN" sz="1050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IN" sz="1600" dirty="0">
                <a:solidFill>
                  <a:srgbClr val="002060"/>
                </a:solidFill>
                <a:latin typeface="Arial Black" panose="020B0A04020102020204" pitchFamily="34" charset="0"/>
              </a:rPr>
              <a:t>Industry project</a:t>
            </a:r>
          </a:p>
          <a:p>
            <a:pPr algn="ctr"/>
            <a:r>
              <a:rPr lang="en-IN" sz="1600" dirty="0">
                <a:solidFill>
                  <a:srgbClr val="002060"/>
                </a:solidFill>
                <a:latin typeface="Arial Black" panose="020B0A04020102020204" pitchFamily="34" charset="0"/>
              </a:rPr>
              <a:t>Group-13</a:t>
            </a:r>
            <a:r>
              <a:rPr lang="en-IN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IN" sz="1400" dirty="0">
                <a:solidFill>
                  <a:srgbClr val="002060"/>
                </a:solidFill>
                <a:latin typeface="Arial Black" panose="020B0A04020102020204" pitchFamily="34" charset="0"/>
              </a:rPr>
              <a:t>                   Client: Ollie Allan	 |	 Supervisor: Milad </a:t>
            </a:r>
            <a:r>
              <a:rPr lang="en-IN" sz="1400" dirty="0" err="1">
                <a:solidFill>
                  <a:srgbClr val="002060"/>
                </a:solidFill>
                <a:latin typeface="Arial Black" panose="020B0A04020102020204" pitchFamily="34" charset="0"/>
              </a:rPr>
              <a:t>Chenaghlou</a:t>
            </a:r>
            <a:endParaRPr lang="en-IN" sz="1400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algn="ctr"/>
            <a:endParaRPr lang="en-IN" sz="1400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IN" sz="14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The Team:</a:t>
            </a:r>
          </a:p>
          <a:p>
            <a:pPr algn="ctr"/>
            <a:endParaRPr lang="en-IN" sz="9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Lin Mi</a:t>
            </a:r>
          </a:p>
          <a:p>
            <a:pPr algn="ctr"/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Tingli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Qiu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Spoorthi Suresh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Avvanna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it-IT" sz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Chitra Naga Durga Sindhusha Veluguleti</a:t>
            </a:r>
          </a:p>
          <a:p>
            <a:pPr algn="ctr"/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Yuhan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 Zhao</a:t>
            </a:r>
          </a:p>
          <a:p>
            <a:pPr algn="ctr"/>
            <a:r>
              <a:rPr lang="en-IN" sz="1400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6687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CD1CCA42-EDDB-5143-8E91-BC6E63690A40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solidFill>
                  <a:srgbClr val="FFFFFF"/>
                </a:solidFill>
              </a:rPr>
              <a:t>System</a:t>
            </a:r>
            <a:r>
              <a:rPr lang="zh-CN" altLang="en-US" sz="5400" b="1" dirty="0">
                <a:solidFill>
                  <a:srgbClr val="FFFFFF"/>
                </a:solidFill>
              </a:rPr>
              <a:t> </a:t>
            </a:r>
            <a:r>
              <a:rPr lang="en-US" altLang="zh-CN" sz="5400" b="1" dirty="0">
                <a:solidFill>
                  <a:srgbClr val="FFFFFF"/>
                </a:solidFill>
              </a:rPr>
              <a:t>Sketch</a:t>
            </a:r>
            <a:r>
              <a:rPr lang="zh-CN" altLang="en-US" sz="5400" b="1" dirty="0">
                <a:solidFill>
                  <a:srgbClr val="FFFFFF"/>
                </a:solidFill>
              </a:rPr>
              <a:t> </a:t>
            </a:r>
            <a:r>
              <a:rPr lang="en-US" altLang="zh-CN" sz="5400" b="1" dirty="0">
                <a:solidFill>
                  <a:srgbClr val="FFFFFF"/>
                </a:solidFill>
              </a:rPr>
              <a:t>Map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9D437-B63E-0845-A88B-AF4D7EF61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9" y="1859462"/>
            <a:ext cx="4623765" cy="4553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19142-48E9-284D-AAE6-1A5A31838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24" y="1859462"/>
            <a:ext cx="3521320" cy="4472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CF648-5BB0-A14A-B2FC-C5AB8D5D2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82" y="1957159"/>
            <a:ext cx="3074572" cy="4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0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CD1CCA42-EDDB-5143-8E91-BC6E63690A40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>
                <a:solidFill>
                  <a:srgbClr val="FFFFFF"/>
                </a:solidFill>
              </a:rPr>
              <a:t>Machine Learning Models</a:t>
            </a:r>
            <a:r>
              <a:rPr lang="en-US" sz="9900" b="1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E7B9ED-FD37-450F-9A2F-A97A1E6AE3D1}"/>
              </a:ext>
            </a:extLst>
          </p:cNvPr>
          <p:cNvGraphicFramePr/>
          <p:nvPr/>
        </p:nvGraphicFramePr>
        <p:xfrm>
          <a:off x="2033433" y="3244105"/>
          <a:ext cx="8128000" cy="3007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D37472E-E56B-4162-9F52-B5044B6D60CC}"/>
              </a:ext>
            </a:extLst>
          </p:cNvPr>
          <p:cNvCxnSpPr>
            <a:cxnSpLocks/>
          </p:cNvCxnSpPr>
          <p:nvPr/>
        </p:nvCxnSpPr>
        <p:spPr>
          <a:xfrm flipV="1">
            <a:off x="7372353" y="3741007"/>
            <a:ext cx="561974" cy="233521"/>
          </a:xfrm>
          <a:prstGeom prst="bentConnector3">
            <a:avLst>
              <a:gd name="adj1" fmla="val 8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E1739C-40F2-461F-AE3C-2518E5B9158C}"/>
              </a:ext>
            </a:extLst>
          </p:cNvPr>
          <p:cNvCxnSpPr>
            <a:cxnSpLocks/>
          </p:cNvCxnSpPr>
          <p:nvPr/>
        </p:nvCxnSpPr>
        <p:spPr>
          <a:xfrm>
            <a:off x="7277100" y="5686425"/>
            <a:ext cx="657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927E16-4BDE-4373-B41C-2AC74886FC79}"/>
              </a:ext>
            </a:extLst>
          </p:cNvPr>
          <p:cNvCxnSpPr>
            <a:cxnSpLocks/>
          </p:cNvCxnSpPr>
          <p:nvPr/>
        </p:nvCxnSpPr>
        <p:spPr>
          <a:xfrm flipH="1">
            <a:off x="4171950" y="5686425"/>
            <a:ext cx="74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BB268E1-C242-4B22-84C9-6D570C1B9F5E}"/>
              </a:ext>
            </a:extLst>
          </p:cNvPr>
          <p:cNvCxnSpPr>
            <a:cxnSpLocks/>
          </p:cNvCxnSpPr>
          <p:nvPr/>
        </p:nvCxnSpPr>
        <p:spPr>
          <a:xfrm rot="10800000">
            <a:off x="4197988" y="3727013"/>
            <a:ext cx="571499" cy="228600"/>
          </a:xfrm>
          <a:prstGeom prst="bentConnector3">
            <a:avLst>
              <a:gd name="adj1" fmla="val -16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7D372D1-60CA-489A-AEC8-B67071ACAD1F}"/>
              </a:ext>
            </a:extLst>
          </p:cNvPr>
          <p:cNvCxnSpPr/>
          <p:nvPr/>
        </p:nvCxnSpPr>
        <p:spPr>
          <a:xfrm flipV="1">
            <a:off x="6091079" y="2962275"/>
            <a:ext cx="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FAB8265-F254-41FB-A26E-113693BD98EA}"/>
              </a:ext>
            </a:extLst>
          </p:cNvPr>
          <p:cNvSpPr/>
          <p:nvPr/>
        </p:nvSpPr>
        <p:spPr>
          <a:xfrm>
            <a:off x="4074090" y="2061755"/>
            <a:ext cx="4046685" cy="874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Owing to the large dimensionality and fewer training points in the dataset, Lasso was used in order to penalize the less important features and predict for TSS linearly. 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1E1D5C-1A4E-4D02-8452-D108E2CA7F59}"/>
              </a:ext>
            </a:extLst>
          </p:cNvPr>
          <p:cNvSpPr/>
          <p:nvPr/>
        </p:nvSpPr>
        <p:spPr>
          <a:xfrm>
            <a:off x="7991488" y="3353636"/>
            <a:ext cx="3675872" cy="120395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Given TSS, Fatigue/Fitness are time series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data,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we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LSTM to keep past information while processing the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current.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50">
            <a:extLst>
              <a:ext uri="{FF2B5EF4-FFF2-40B4-BE49-F238E27FC236}">
                <a16:creationId xmlns:a16="http://schemas.microsoft.com/office/drawing/2014/main" id="{520A98A5-927C-124B-89A6-4649DB45C06B}"/>
              </a:ext>
            </a:extLst>
          </p:cNvPr>
          <p:cNvSpPr/>
          <p:nvPr/>
        </p:nvSpPr>
        <p:spPr>
          <a:xfrm>
            <a:off x="463400" y="3353636"/>
            <a:ext cx="3675872" cy="120395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AU" sz="1400" dirty="0">
                <a:solidFill>
                  <a:schemeClr val="tx1"/>
                </a:solidFill>
              </a:rPr>
              <a:t>As we have high dimensional and sparse data set,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AU" sz="1400" dirty="0">
                <a:solidFill>
                  <a:schemeClr val="tx1"/>
                </a:solidFill>
              </a:rPr>
              <a:t>X</a:t>
            </a:r>
            <a:r>
              <a:rPr lang="en-US" altLang="zh-CN" sz="1400" dirty="0">
                <a:solidFill>
                  <a:schemeClr val="tx1"/>
                </a:solidFill>
              </a:rPr>
              <a:t>GB</a:t>
            </a:r>
            <a:r>
              <a:rPr lang="en-AU" sz="1400" dirty="0" err="1">
                <a:solidFill>
                  <a:schemeClr val="tx1"/>
                </a:solidFill>
              </a:rPr>
              <a:t>oost</a:t>
            </a:r>
            <a:r>
              <a:rPr lang="en-AU" sz="1400" dirty="0">
                <a:solidFill>
                  <a:schemeClr val="tx1"/>
                </a:solidFill>
              </a:rPr>
              <a:t> with </a:t>
            </a:r>
            <a:r>
              <a:rPr lang="en-US" altLang="zh-CN" sz="1400" dirty="0">
                <a:solidFill>
                  <a:schemeClr val="tx1"/>
                </a:solidFill>
              </a:rPr>
              <a:t>L</a:t>
            </a:r>
            <a:r>
              <a:rPr lang="en-AU" sz="1400" dirty="0">
                <a:solidFill>
                  <a:schemeClr val="tx1"/>
                </a:solidFill>
              </a:rPr>
              <a:t>1 regularization was used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reduce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model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complexity.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It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uses both first and second derivatives for loss function.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50">
            <a:extLst>
              <a:ext uri="{FF2B5EF4-FFF2-40B4-BE49-F238E27FC236}">
                <a16:creationId xmlns:a16="http://schemas.microsoft.com/office/drawing/2014/main" id="{708744D5-88FB-6D49-8195-CA5B450B04D1}"/>
              </a:ext>
            </a:extLst>
          </p:cNvPr>
          <p:cNvSpPr/>
          <p:nvPr/>
        </p:nvSpPr>
        <p:spPr>
          <a:xfrm>
            <a:off x="463400" y="5136097"/>
            <a:ext cx="3675872" cy="120395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Adaptive.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It changes the weights of samples </a:t>
            </a:r>
            <a:r>
              <a:rPr lang="en-US" altLang="zh-CN" sz="1400" dirty="0">
                <a:solidFill>
                  <a:schemeClr val="tx1"/>
                </a:solidFill>
              </a:rPr>
              <a:t>while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processing.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50">
            <a:extLst>
              <a:ext uri="{FF2B5EF4-FFF2-40B4-BE49-F238E27FC236}">
                <a16:creationId xmlns:a16="http://schemas.microsoft.com/office/drawing/2014/main" id="{83124985-9350-554E-8D14-F28EFD69E9B5}"/>
              </a:ext>
            </a:extLst>
          </p:cNvPr>
          <p:cNvSpPr/>
          <p:nvPr/>
        </p:nvSpPr>
        <p:spPr>
          <a:xfrm>
            <a:off x="7991488" y="5136097"/>
            <a:ext cx="3675872" cy="120395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R</a:t>
            </a:r>
            <a:r>
              <a:rPr lang="en-IN" sz="1400" dirty="0" err="1">
                <a:solidFill>
                  <a:schemeClr val="tx1"/>
                </a:solidFill>
              </a:rPr>
              <a:t>andom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F</a:t>
            </a:r>
            <a:r>
              <a:rPr lang="en-IN" sz="1400" dirty="0" err="1">
                <a:solidFill>
                  <a:schemeClr val="tx1"/>
                </a:solidFill>
              </a:rPr>
              <a:t>orest</a:t>
            </a:r>
            <a:r>
              <a:rPr lang="en-IN" sz="1400" dirty="0">
                <a:solidFill>
                  <a:schemeClr val="tx1"/>
                </a:solidFill>
              </a:rPr>
              <a:t> lies in its idea of </a:t>
            </a:r>
            <a:r>
              <a:rPr lang="en-US" altLang="zh-CN" sz="1400" dirty="0">
                <a:solidFill>
                  <a:schemeClr val="tx1"/>
                </a:solidFill>
              </a:rPr>
              <a:t>the</a:t>
            </a:r>
            <a:r>
              <a:rPr lang="en-IN" sz="1400" dirty="0">
                <a:solidFill>
                  <a:schemeClr val="tx1"/>
                </a:solidFill>
              </a:rPr>
              <a:t> combination of “bootstrap aggregating” and “random subspace”</a:t>
            </a:r>
            <a:r>
              <a:rPr lang="en-US" altLang="zh-CN" sz="1400" dirty="0">
                <a:solidFill>
                  <a:schemeClr val="tx1"/>
                </a:solidFill>
              </a:rPr>
              <a:t>.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It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ensembles</a:t>
            </a:r>
            <a:r>
              <a:rPr lang="en-IN" sz="1400" dirty="0">
                <a:solidFill>
                  <a:schemeClr val="tx1"/>
                </a:solidFill>
              </a:rPr>
              <a:t> several </a:t>
            </a:r>
            <a:r>
              <a:rPr lang="en-US" altLang="zh-CN" sz="1400" dirty="0">
                <a:solidFill>
                  <a:schemeClr val="tx1"/>
                </a:solidFill>
              </a:rPr>
              <a:t>regression</a:t>
            </a:r>
            <a:r>
              <a:rPr lang="en-IN" sz="1400" dirty="0">
                <a:solidFill>
                  <a:schemeClr val="tx1"/>
                </a:solidFill>
              </a:rPr>
              <a:t> trees </a:t>
            </a:r>
            <a:r>
              <a:rPr lang="en-US" altLang="zh-CN" sz="1400" dirty="0">
                <a:solidFill>
                  <a:schemeClr val="tx1"/>
                </a:solidFill>
              </a:rPr>
              <a:t>and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not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sensitive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outliers.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9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CD1CCA42-EDDB-5143-8E91-BC6E63690A40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700" b="1" dirty="0">
                <a:solidFill>
                  <a:srgbClr val="FFFFFF"/>
                </a:solidFill>
              </a:rPr>
              <a:t>Results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8F4BB2-2369-4E67-9B06-117E45DE056B}"/>
              </a:ext>
            </a:extLst>
          </p:cNvPr>
          <p:cNvGraphicFramePr>
            <a:graphicFrameLocks/>
          </p:cNvGraphicFramePr>
          <p:nvPr/>
        </p:nvGraphicFramePr>
        <p:xfrm>
          <a:off x="2032000" y="1893764"/>
          <a:ext cx="8128000" cy="4244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B2BA400-2498-034A-A5BA-A68EC5A60C75}"/>
              </a:ext>
            </a:extLst>
          </p:cNvPr>
          <p:cNvSpPr txBox="1"/>
          <p:nvPr/>
        </p:nvSpPr>
        <p:spPr>
          <a:xfrm rot="275990">
            <a:off x="4588542" y="3685596"/>
            <a:ext cx="1153366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21.86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6708-05D5-E44A-AFBF-B3F1A67F3716}"/>
              </a:ext>
            </a:extLst>
          </p:cNvPr>
          <p:cNvSpPr txBox="1"/>
          <p:nvPr/>
        </p:nvSpPr>
        <p:spPr>
          <a:xfrm rot="185868">
            <a:off x="4591156" y="3971541"/>
            <a:ext cx="94286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0.72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BDEC6-AF25-3546-9E9F-11EB02A715E6}"/>
              </a:ext>
            </a:extLst>
          </p:cNvPr>
          <p:cNvSpPr txBox="1"/>
          <p:nvPr/>
        </p:nvSpPr>
        <p:spPr>
          <a:xfrm rot="219393">
            <a:off x="4541247" y="4422983"/>
            <a:ext cx="1162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20.43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67A11-8397-7543-9717-4B2BA0A47975}"/>
              </a:ext>
            </a:extLst>
          </p:cNvPr>
          <p:cNvSpPr txBox="1"/>
          <p:nvPr/>
        </p:nvSpPr>
        <p:spPr>
          <a:xfrm rot="280459">
            <a:off x="4534074" y="4730505"/>
            <a:ext cx="105703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0.</a:t>
            </a:r>
            <a:r>
              <a:rPr lang="en-US" altLang="zh-CN" sz="1600" dirty="0">
                <a:solidFill>
                  <a:schemeClr val="bg1"/>
                </a:solidFill>
              </a:rPr>
              <a:t>489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D87B7-2C69-594E-B275-D5E4A6B0FF1B}"/>
              </a:ext>
            </a:extLst>
          </p:cNvPr>
          <p:cNvSpPr txBox="1"/>
          <p:nvPr/>
        </p:nvSpPr>
        <p:spPr>
          <a:xfrm rot="298184">
            <a:off x="7394014" y="3146347"/>
            <a:ext cx="1223087" cy="35127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11.76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2DF6F-CD8B-3546-A83E-C6E34BF4F69C}"/>
              </a:ext>
            </a:extLst>
          </p:cNvPr>
          <p:cNvSpPr txBox="1"/>
          <p:nvPr/>
        </p:nvSpPr>
        <p:spPr>
          <a:xfrm rot="177847">
            <a:off x="7371871" y="3437373"/>
            <a:ext cx="1004907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0.</a:t>
            </a:r>
            <a:r>
              <a:rPr lang="en-US" altLang="zh-CN" sz="1600" dirty="0">
                <a:solidFill>
                  <a:schemeClr val="bg1"/>
                </a:solidFill>
              </a:rPr>
              <a:t>796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6F610-9FFC-4546-BB3D-B9E68C5EADA3}"/>
              </a:ext>
            </a:extLst>
          </p:cNvPr>
          <p:cNvSpPr txBox="1"/>
          <p:nvPr/>
        </p:nvSpPr>
        <p:spPr>
          <a:xfrm rot="281520">
            <a:off x="7375841" y="3861694"/>
            <a:ext cx="1070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15.8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45CCF-83FC-2C4C-8464-DB63CB17CFCF}"/>
              </a:ext>
            </a:extLst>
          </p:cNvPr>
          <p:cNvSpPr txBox="1"/>
          <p:nvPr/>
        </p:nvSpPr>
        <p:spPr>
          <a:xfrm rot="206578">
            <a:off x="7373105" y="4166057"/>
            <a:ext cx="93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0.</a:t>
            </a:r>
            <a:r>
              <a:rPr lang="en-US" altLang="zh-CN" sz="1600" dirty="0">
                <a:solidFill>
                  <a:schemeClr val="bg1"/>
                </a:solidFill>
              </a:rPr>
              <a:t>795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45CB0-45D6-0D4D-A26B-87C69C641E20}"/>
              </a:ext>
            </a:extLst>
          </p:cNvPr>
          <p:cNvSpPr txBox="1"/>
          <p:nvPr/>
        </p:nvSpPr>
        <p:spPr>
          <a:xfrm rot="213874">
            <a:off x="7350862" y="4580930"/>
            <a:ext cx="105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17.4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C6201-29F7-9944-AEC8-690AFF0CAF68}"/>
              </a:ext>
            </a:extLst>
          </p:cNvPr>
          <p:cNvSpPr txBox="1"/>
          <p:nvPr/>
        </p:nvSpPr>
        <p:spPr>
          <a:xfrm rot="216298">
            <a:off x="7351081" y="4896385"/>
            <a:ext cx="932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0.76</a:t>
            </a:r>
            <a:r>
              <a:rPr lang="en-US" altLang="zh-CN" sz="1600" dirty="0">
                <a:solidFill>
                  <a:schemeClr val="bg1"/>
                </a:solidFill>
              </a:rPr>
              <a:t>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53BE2-FEAA-429B-A54F-DBA4E4711C3D}"/>
              </a:ext>
            </a:extLst>
          </p:cNvPr>
          <p:cNvSpPr txBox="1"/>
          <p:nvPr/>
        </p:nvSpPr>
        <p:spPr>
          <a:xfrm>
            <a:off x="7119277" y="6121364"/>
            <a:ext cx="47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r>
              <a:rPr lang="en-IN" sz="1200" dirty="0"/>
              <a:t>All models were subjected to cross-validation and parameter tuning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9901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CD1CCA42-EDDB-5143-8E91-BC6E63690A40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700" b="1" dirty="0">
                <a:solidFill>
                  <a:srgbClr val="FFFFFF"/>
                </a:solidFill>
              </a:rPr>
              <a:t>PMC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BA400-2498-034A-A5BA-A68EC5A60C75}"/>
              </a:ext>
            </a:extLst>
          </p:cNvPr>
          <p:cNvSpPr txBox="1"/>
          <p:nvPr/>
        </p:nvSpPr>
        <p:spPr>
          <a:xfrm rot="275990">
            <a:off x="4667363" y="3680088"/>
            <a:ext cx="1153366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MAE:21.86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6708-05D5-E44A-AFBF-B3F1A67F3716}"/>
              </a:ext>
            </a:extLst>
          </p:cNvPr>
          <p:cNvSpPr txBox="1"/>
          <p:nvPr/>
        </p:nvSpPr>
        <p:spPr>
          <a:xfrm rot="185868">
            <a:off x="4651176" y="3962421"/>
            <a:ext cx="678869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BDEC6-AF25-3546-9E9F-11EB02A715E6}"/>
              </a:ext>
            </a:extLst>
          </p:cNvPr>
          <p:cNvSpPr txBox="1"/>
          <p:nvPr/>
        </p:nvSpPr>
        <p:spPr>
          <a:xfrm rot="219393">
            <a:off x="4651304" y="4418678"/>
            <a:ext cx="1162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MAE:20.43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67A11-8397-7543-9717-4B2BA0A47975}"/>
              </a:ext>
            </a:extLst>
          </p:cNvPr>
          <p:cNvSpPr txBox="1"/>
          <p:nvPr/>
        </p:nvSpPr>
        <p:spPr>
          <a:xfrm rot="280459">
            <a:off x="4634623" y="4725738"/>
            <a:ext cx="92303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:0.90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D87B7-2C69-594E-B275-D5E4A6B0FF1B}"/>
              </a:ext>
            </a:extLst>
          </p:cNvPr>
          <p:cNvSpPr txBox="1"/>
          <p:nvPr/>
        </p:nvSpPr>
        <p:spPr>
          <a:xfrm rot="298184">
            <a:off x="7470951" y="3158114"/>
            <a:ext cx="1223087" cy="35127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MAE:11.76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2DF6F-CD8B-3546-A83E-C6E34BF4F69C}"/>
              </a:ext>
            </a:extLst>
          </p:cNvPr>
          <p:cNvSpPr txBox="1"/>
          <p:nvPr/>
        </p:nvSpPr>
        <p:spPr>
          <a:xfrm rot="177847">
            <a:off x="7466116" y="3437373"/>
            <a:ext cx="1004907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:0.97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6F610-9FFC-4546-BB3D-B9E68C5EADA3}"/>
              </a:ext>
            </a:extLst>
          </p:cNvPr>
          <p:cNvSpPr txBox="1"/>
          <p:nvPr/>
        </p:nvSpPr>
        <p:spPr>
          <a:xfrm rot="281520">
            <a:off x="7393152" y="3871150"/>
            <a:ext cx="1070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MAE:15.8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45CCF-83FC-2C4C-8464-DB63CB17CFCF}"/>
              </a:ext>
            </a:extLst>
          </p:cNvPr>
          <p:cNvSpPr txBox="1"/>
          <p:nvPr/>
        </p:nvSpPr>
        <p:spPr>
          <a:xfrm rot="206578">
            <a:off x="7407821" y="4152696"/>
            <a:ext cx="93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:0.95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45CB0-45D6-0D4D-A26B-87C69C641E20}"/>
              </a:ext>
            </a:extLst>
          </p:cNvPr>
          <p:cNvSpPr txBox="1"/>
          <p:nvPr/>
        </p:nvSpPr>
        <p:spPr>
          <a:xfrm rot="213874">
            <a:off x="7408006" y="4577969"/>
            <a:ext cx="105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MAE:17.4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C6201-29F7-9944-AEC8-690AFF0CAF68}"/>
              </a:ext>
            </a:extLst>
          </p:cNvPr>
          <p:cNvSpPr txBox="1"/>
          <p:nvPr/>
        </p:nvSpPr>
        <p:spPr>
          <a:xfrm rot="216298">
            <a:off x="7408224" y="4883513"/>
            <a:ext cx="932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:0.76</a:t>
            </a:r>
            <a:r>
              <a:rPr lang="en-US" altLang="zh-CN" sz="1600" dirty="0">
                <a:solidFill>
                  <a:schemeClr val="bg1"/>
                </a:solidFill>
              </a:rPr>
              <a:t>4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751050D-1BE5-8345-8F83-1ABF9888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6" y="2062374"/>
            <a:ext cx="5499800" cy="4124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01384-BD93-B94B-9892-6E4337033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33" y="2058667"/>
            <a:ext cx="5499800" cy="41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CD1CCA42-EDDB-5143-8E91-BC6E63690A40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Recommendations</a:t>
            </a:r>
            <a:endParaRPr lang="en-US" sz="5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4EE687-AFA7-41F7-BC9A-7C7D3AC09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532908"/>
              </p:ext>
            </p:extLst>
          </p:nvPr>
        </p:nvGraphicFramePr>
        <p:xfrm>
          <a:off x="1573054" y="2089123"/>
          <a:ext cx="9036050" cy="4049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 descr="Run">
            <a:extLst>
              <a:ext uri="{FF2B5EF4-FFF2-40B4-BE49-F238E27FC236}">
                <a16:creationId xmlns:a16="http://schemas.microsoft.com/office/drawing/2014/main" id="{C5F10CE1-3B7B-4BB2-AAFD-00B5446EA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5404" y="2228850"/>
            <a:ext cx="595996" cy="595996"/>
          </a:xfrm>
          <a:prstGeom prst="rect">
            <a:avLst/>
          </a:prstGeom>
        </p:spPr>
      </p:pic>
      <p:pic>
        <p:nvPicPr>
          <p:cNvPr id="6" name="Graphic 5" descr="Cycling">
            <a:extLst>
              <a:ext uri="{FF2B5EF4-FFF2-40B4-BE49-F238E27FC236}">
                <a16:creationId xmlns:a16="http://schemas.microsoft.com/office/drawing/2014/main" id="{2CFE7AD4-AD08-4E5C-9B5D-1940023F88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85404" y="3248025"/>
            <a:ext cx="600075" cy="600075"/>
          </a:xfrm>
          <a:prstGeom prst="rect">
            <a:avLst/>
          </a:prstGeom>
        </p:spPr>
      </p:pic>
      <p:pic>
        <p:nvPicPr>
          <p:cNvPr id="8" name="Graphic 7" descr="Body builder">
            <a:extLst>
              <a:ext uri="{FF2B5EF4-FFF2-40B4-BE49-F238E27FC236}">
                <a16:creationId xmlns:a16="http://schemas.microsoft.com/office/drawing/2014/main" id="{1757B844-7C08-4013-A6C1-02297AAF66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89482" y="4389063"/>
            <a:ext cx="595997" cy="595997"/>
          </a:xfrm>
          <a:prstGeom prst="rect">
            <a:avLst/>
          </a:prstGeom>
        </p:spPr>
      </p:pic>
      <p:pic>
        <p:nvPicPr>
          <p:cNvPr id="10" name="Graphic 9" descr="Future">
            <a:extLst>
              <a:ext uri="{FF2B5EF4-FFF2-40B4-BE49-F238E27FC236}">
                <a16:creationId xmlns:a16="http://schemas.microsoft.com/office/drawing/2014/main" id="{4E5CF1F9-BF1D-48C4-ACEA-4035578674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56829" y="5353050"/>
            <a:ext cx="692167" cy="6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5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CD1CCA42-EDDB-5143-8E91-BC6E63690A40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700" b="1" dirty="0">
                <a:solidFill>
                  <a:srgbClr val="FFFFFF"/>
                </a:solidFill>
              </a:rPr>
              <a:t>Group</a:t>
            </a:r>
            <a:r>
              <a:rPr lang="zh-CN" altLang="en-US" sz="7700" b="1" dirty="0">
                <a:solidFill>
                  <a:srgbClr val="FFFFFF"/>
                </a:solidFill>
              </a:rPr>
              <a:t> </a:t>
            </a:r>
            <a:r>
              <a:rPr lang="en-US" altLang="zh-CN" sz="7700" b="1" dirty="0">
                <a:solidFill>
                  <a:srgbClr val="FFFFFF"/>
                </a:solidFill>
              </a:rPr>
              <a:t>Photo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BA400-2498-034A-A5BA-A68EC5A60C75}"/>
              </a:ext>
            </a:extLst>
          </p:cNvPr>
          <p:cNvSpPr txBox="1"/>
          <p:nvPr/>
        </p:nvSpPr>
        <p:spPr>
          <a:xfrm rot="275990">
            <a:off x="4667363" y="3680088"/>
            <a:ext cx="1153366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MAE:21.86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6708-05D5-E44A-AFBF-B3F1A67F3716}"/>
              </a:ext>
            </a:extLst>
          </p:cNvPr>
          <p:cNvSpPr txBox="1"/>
          <p:nvPr/>
        </p:nvSpPr>
        <p:spPr>
          <a:xfrm rot="185868">
            <a:off x="4651176" y="3962421"/>
            <a:ext cx="678869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BDEC6-AF25-3546-9E9F-11EB02A715E6}"/>
              </a:ext>
            </a:extLst>
          </p:cNvPr>
          <p:cNvSpPr txBox="1"/>
          <p:nvPr/>
        </p:nvSpPr>
        <p:spPr>
          <a:xfrm rot="219393">
            <a:off x="4651304" y="4418678"/>
            <a:ext cx="1162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MAE:20.43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67A11-8397-7543-9717-4B2BA0A47975}"/>
              </a:ext>
            </a:extLst>
          </p:cNvPr>
          <p:cNvSpPr txBox="1"/>
          <p:nvPr/>
        </p:nvSpPr>
        <p:spPr>
          <a:xfrm rot="280459">
            <a:off x="4634623" y="4725738"/>
            <a:ext cx="92303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:0.90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D87B7-2C69-594E-B275-D5E4A6B0FF1B}"/>
              </a:ext>
            </a:extLst>
          </p:cNvPr>
          <p:cNvSpPr txBox="1"/>
          <p:nvPr/>
        </p:nvSpPr>
        <p:spPr>
          <a:xfrm rot="298184">
            <a:off x="7470951" y="3158114"/>
            <a:ext cx="1223087" cy="35127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MAE:11.76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2DF6F-CD8B-3546-A83E-C6E34BF4F69C}"/>
              </a:ext>
            </a:extLst>
          </p:cNvPr>
          <p:cNvSpPr txBox="1"/>
          <p:nvPr/>
        </p:nvSpPr>
        <p:spPr>
          <a:xfrm rot="177847">
            <a:off x="7466116" y="3437373"/>
            <a:ext cx="1004907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:0.97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6F610-9FFC-4546-BB3D-B9E68C5EADA3}"/>
              </a:ext>
            </a:extLst>
          </p:cNvPr>
          <p:cNvSpPr txBox="1"/>
          <p:nvPr/>
        </p:nvSpPr>
        <p:spPr>
          <a:xfrm rot="281520">
            <a:off x="7393152" y="3871150"/>
            <a:ext cx="1070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MAE:15.8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45CCF-83FC-2C4C-8464-DB63CB17CFCF}"/>
              </a:ext>
            </a:extLst>
          </p:cNvPr>
          <p:cNvSpPr txBox="1"/>
          <p:nvPr/>
        </p:nvSpPr>
        <p:spPr>
          <a:xfrm rot="206578">
            <a:off x="7407821" y="4152696"/>
            <a:ext cx="93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:0.95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45CB0-45D6-0D4D-A26B-87C69C641E20}"/>
              </a:ext>
            </a:extLst>
          </p:cNvPr>
          <p:cNvSpPr txBox="1"/>
          <p:nvPr/>
        </p:nvSpPr>
        <p:spPr>
          <a:xfrm rot="213874">
            <a:off x="7408006" y="4577969"/>
            <a:ext cx="105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MAE:17.4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C6201-29F7-9944-AEC8-690AFF0CAF68}"/>
              </a:ext>
            </a:extLst>
          </p:cNvPr>
          <p:cNvSpPr txBox="1"/>
          <p:nvPr/>
        </p:nvSpPr>
        <p:spPr>
          <a:xfrm rot="216298">
            <a:off x="7408224" y="4883513"/>
            <a:ext cx="932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:0.76</a:t>
            </a:r>
            <a:r>
              <a:rPr lang="en-US" altLang="zh-CN" sz="1600" dirty="0">
                <a:solidFill>
                  <a:schemeClr val="bg1"/>
                </a:solidFill>
              </a:rPr>
              <a:t>4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129ED-F36C-C74E-90A7-B91AC3EF8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50" y="1848936"/>
            <a:ext cx="7787318" cy="46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8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Overview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48A7C23-1EBE-4467-A0A4-BE5ED336D1A9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D04898FE-C0B4-415C-B1F6-08BE89520EE2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Our Team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F33834-FD89-4ABA-A7B3-F2D9FFF09623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008768-F0FD-4D94-A17C-4DBC1A1FFA75}"/>
              </a:ext>
            </a:extLst>
          </p:cNvPr>
          <p:cNvGrpSpPr/>
          <p:nvPr/>
        </p:nvGrpSpPr>
        <p:grpSpPr>
          <a:xfrm>
            <a:off x="1628000" y="4230571"/>
            <a:ext cx="1346672" cy="1617900"/>
            <a:chOff x="3399107" y="3294299"/>
            <a:chExt cx="1346672" cy="1617900"/>
          </a:xfrm>
        </p:grpSpPr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D0370D10-6476-4AE5-8653-923788500076}"/>
                </a:ext>
              </a:extLst>
            </p:cNvPr>
            <p:cNvSpPr/>
            <p:nvPr/>
          </p:nvSpPr>
          <p:spPr>
            <a:xfrm>
              <a:off x="3399107" y="3429000"/>
              <a:ext cx="1346672" cy="1483199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B0877605-9FB5-48AF-AD98-0AD206D8216C}"/>
                </a:ext>
              </a:extLst>
            </p:cNvPr>
            <p:cNvSpPr/>
            <p:nvPr/>
          </p:nvSpPr>
          <p:spPr>
            <a:xfrm>
              <a:off x="3551960" y="3294299"/>
              <a:ext cx="1040966" cy="1143000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456FA7-B5C8-424D-B5B8-04B04475F1B8}"/>
              </a:ext>
            </a:extLst>
          </p:cNvPr>
          <p:cNvGrpSpPr/>
          <p:nvPr/>
        </p:nvGrpSpPr>
        <p:grpSpPr>
          <a:xfrm>
            <a:off x="3349522" y="2718796"/>
            <a:ext cx="1346672" cy="1647946"/>
            <a:chOff x="3504425" y="2582625"/>
            <a:chExt cx="1346672" cy="1647946"/>
          </a:xfrm>
        </p:grpSpPr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CFA8860B-37A3-4347-91FD-E44881ABC150}"/>
                </a:ext>
              </a:extLst>
            </p:cNvPr>
            <p:cNvSpPr/>
            <p:nvPr/>
          </p:nvSpPr>
          <p:spPr>
            <a:xfrm>
              <a:off x="3504425" y="2582625"/>
              <a:ext cx="1346672" cy="1483199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5D6DEEBA-EFD9-4919-82AF-096425073BC0}"/>
                </a:ext>
              </a:extLst>
            </p:cNvPr>
            <p:cNvSpPr/>
            <p:nvPr/>
          </p:nvSpPr>
          <p:spPr>
            <a:xfrm>
              <a:off x="3657278" y="3087571"/>
              <a:ext cx="1040966" cy="1143000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81CDC4B-F438-4C62-BE08-9E319ED40432}"/>
              </a:ext>
            </a:extLst>
          </p:cNvPr>
          <p:cNvGrpSpPr/>
          <p:nvPr/>
        </p:nvGrpSpPr>
        <p:grpSpPr>
          <a:xfrm>
            <a:off x="5341153" y="4251092"/>
            <a:ext cx="1346672" cy="1617900"/>
            <a:chOff x="3399107" y="3294299"/>
            <a:chExt cx="1346672" cy="1617900"/>
          </a:xfrm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49A393D4-4745-41C8-86B6-27A1826F8CDB}"/>
                </a:ext>
              </a:extLst>
            </p:cNvPr>
            <p:cNvSpPr/>
            <p:nvPr/>
          </p:nvSpPr>
          <p:spPr>
            <a:xfrm>
              <a:off x="3399107" y="3429000"/>
              <a:ext cx="1346672" cy="1483199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Diamond 63">
              <a:extLst>
                <a:ext uri="{FF2B5EF4-FFF2-40B4-BE49-F238E27FC236}">
                  <a16:creationId xmlns:a16="http://schemas.microsoft.com/office/drawing/2014/main" id="{95CE25AC-1AED-40CE-8E35-AE979D86FDDB}"/>
                </a:ext>
              </a:extLst>
            </p:cNvPr>
            <p:cNvSpPr/>
            <p:nvPr/>
          </p:nvSpPr>
          <p:spPr>
            <a:xfrm>
              <a:off x="3551960" y="3294299"/>
              <a:ext cx="1040966" cy="1143000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864C41-4517-4FCE-8297-4235A35097CC}"/>
              </a:ext>
            </a:extLst>
          </p:cNvPr>
          <p:cNvGrpSpPr/>
          <p:nvPr/>
        </p:nvGrpSpPr>
        <p:grpSpPr>
          <a:xfrm>
            <a:off x="7225697" y="2717326"/>
            <a:ext cx="1346672" cy="1647946"/>
            <a:chOff x="3504425" y="2582625"/>
            <a:chExt cx="1346672" cy="1647946"/>
          </a:xfrm>
        </p:grpSpPr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9889154B-FB62-45C6-BDFE-F615CC3E9862}"/>
                </a:ext>
              </a:extLst>
            </p:cNvPr>
            <p:cNvSpPr/>
            <p:nvPr/>
          </p:nvSpPr>
          <p:spPr>
            <a:xfrm>
              <a:off x="3504425" y="2582625"/>
              <a:ext cx="1346672" cy="1483199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id="{3F88783C-52A5-42C1-95CC-C9245BBF05A1}"/>
                </a:ext>
              </a:extLst>
            </p:cNvPr>
            <p:cNvSpPr/>
            <p:nvPr/>
          </p:nvSpPr>
          <p:spPr>
            <a:xfrm>
              <a:off x="3657278" y="3087571"/>
              <a:ext cx="1040966" cy="1143000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75C1DB8-A828-4740-B305-718BC3688F51}"/>
              </a:ext>
            </a:extLst>
          </p:cNvPr>
          <p:cNvGrpSpPr/>
          <p:nvPr/>
        </p:nvGrpSpPr>
        <p:grpSpPr>
          <a:xfrm>
            <a:off x="9064475" y="4230571"/>
            <a:ext cx="1346672" cy="1617900"/>
            <a:chOff x="3399107" y="3294299"/>
            <a:chExt cx="1346672" cy="1617900"/>
          </a:xfrm>
        </p:grpSpPr>
        <p:sp>
          <p:nvSpPr>
            <p:cNvPr id="75" name="Diamond 74">
              <a:extLst>
                <a:ext uri="{FF2B5EF4-FFF2-40B4-BE49-F238E27FC236}">
                  <a16:creationId xmlns:a16="http://schemas.microsoft.com/office/drawing/2014/main" id="{3A914356-27B2-467F-AB78-AE3EEC64D6FA}"/>
                </a:ext>
              </a:extLst>
            </p:cNvPr>
            <p:cNvSpPr/>
            <p:nvPr/>
          </p:nvSpPr>
          <p:spPr>
            <a:xfrm>
              <a:off x="3399107" y="3429000"/>
              <a:ext cx="1346672" cy="1483199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45513E1D-10A5-4E9D-A7C5-F199C50DF111}"/>
                </a:ext>
              </a:extLst>
            </p:cNvPr>
            <p:cNvSpPr/>
            <p:nvPr/>
          </p:nvSpPr>
          <p:spPr>
            <a:xfrm>
              <a:off x="3551960" y="3294299"/>
              <a:ext cx="1040966" cy="1143000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503E42C-4616-4C45-B80A-10DB46B8D4CF}"/>
              </a:ext>
            </a:extLst>
          </p:cNvPr>
          <p:cNvSpPr txBox="1"/>
          <p:nvPr/>
        </p:nvSpPr>
        <p:spPr>
          <a:xfrm>
            <a:off x="2066137" y="3826737"/>
            <a:ext cx="541769" cy="37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D2330-C289-4826-B9B0-948BD389C9A2}"/>
              </a:ext>
            </a:extLst>
          </p:cNvPr>
          <p:cNvSpPr txBox="1"/>
          <p:nvPr/>
        </p:nvSpPr>
        <p:spPr>
          <a:xfrm>
            <a:off x="3627174" y="2323426"/>
            <a:ext cx="79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Tingli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08108C-BF2A-4AA4-B43C-9D3A75825657}"/>
              </a:ext>
            </a:extLst>
          </p:cNvPr>
          <p:cNvSpPr txBox="1"/>
          <p:nvPr/>
        </p:nvSpPr>
        <p:spPr>
          <a:xfrm>
            <a:off x="5571581" y="3793772"/>
            <a:ext cx="103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Spoorthi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388F56-2367-4E7A-BBA3-F3784CFC578F}"/>
              </a:ext>
            </a:extLst>
          </p:cNvPr>
          <p:cNvSpPr txBox="1"/>
          <p:nvPr/>
        </p:nvSpPr>
        <p:spPr>
          <a:xfrm>
            <a:off x="7312788" y="2347320"/>
            <a:ext cx="126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Sindhusha</a:t>
            </a:r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9F34AB-9D28-4EAD-BDBD-CFFE8DF3A164}"/>
              </a:ext>
            </a:extLst>
          </p:cNvPr>
          <p:cNvSpPr txBox="1"/>
          <p:nvPr/>
        </p:nvSpPr>
        <p:spPr>
          <a:xfrm>
            <a:off x="9404514" y="3812002"/>
            <a:ext cx="87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Yuhan</a:t>
            </a:r>
            <a:endParaRPr lang="en-IN" dirty="0"/>
          </a:p>
        </p:txBody>
      </p:sp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E4EB31C1-99D2-4380-8F0B-091EC23D8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9" t="19862" r="56804" b="58685"/>
          <a:stretch/>
        </p:blipFill>
        <p:spPr>
          <a:xfrm>
            <a:off x="5674832" y="4728871"/>
            <a:ext cx="679314" cy="756000"/>
          </a:xfrm>
          <a:prstGeom prst="ellipse">
            <a:avLst/>
          </a:prstGeom>
        </p:spPr>
      </p:pic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4407204-B1D3-40F3-88B7-5BD059CD1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9" t="44854" r="39405" b="42418"/>
          <a:stretch/>
        </p:blipFill>
        <p:spPr>
          <a:xfrm>
            <a:off x="3721015" y="2981511"/>
            <a:ext cx="603293" cy="82800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A382F-6E20-4F92-8199-E3693597A998}"/>
              </a:ext>
            </a:extLst>
          </p:cNvPr>
          <p:cNvSpPr txBox="1"/>
          <p:nvPr/>
        </p:nvSpPr>
        <p:spPr>
          <a:xfrm>
            <a:off x="3049735" y="4387287"/>
            <a:ext cx="1945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Developer, Architect &amp; Data Scientist</a:t>
            </a: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37942-AC47-4522-9A12-3C349ED2805E}"/>
              </a:ext>
            </a:extLst>
          </p:cNvPr>
          <p:cNvSpPr txBox="1"/>
          <p:nvPr/>
        </p:nvSpPr>
        <p:spPr>
          <a:xfrm>
            <a:off x="4884772" y="5924814"/>
            <a:ext cx="2412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Subject Matter Expert, Process Master &amp; Data Scientist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6DA11-A235-4E90-8189-A10EA1827DE9}"/>
              </a:ext>
            </a:extLst>
          </p:cNvPr>
          <p:cNvSpPr txBox="1"/>
          <p:nvPr/>
        </p:nvSpPr>
        <p:spPr>
          <a:xfrm>
            <a:off x="1370409" y="5933254"/>
            <a:ext cx="186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Researcher &amp; Data Scientist</a:t>
            </a:r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C859A-E1C1-496C-B909-3CE628ADEC30}"/>
              </a:ext>
            </a:extLst>
          </p:cNvPr>
          <p:cNvSpPr txBox="1"/>
          <p:nvPr/>
        </p:nvSpPr>
        <p:spPr>
          <a:xfrm>
            <a:off x="6964143" y="4421094"/>
            <a:ext cx="186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Analyst &amp; Data Scientist</a:t>
            </a:r>
            <a:endParaRPr lang="en-IN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C432B-43A1-4437-9171-CFC2FEA11BE5}"/>
              </a:ext>
            </a:extLst>
          </p:cNvPr>
          <p:cNvSpPr txBox="1"/>
          <p:nvPr/>
        </p:nvSpPr>
        <p:spPr>
          <a:xfrm>
            <a:off x="8825995" y="5933254"/>
            <a:ext cx="186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Scientist</a:t>
            </a:r>
            <a:endParaRPr lang="en-IN" sz="1400" dirty="0"/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F0C1F71-FEE1-41E9-B732-CEFABF5BC7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2" r="8458" b="47929"/>
          <a:stretch/>
        </p:blipFill>
        <p:spPr>
          <a:xfrm>
            <a:off x="1999161" y="4665017"/>
            <a:ext cx="604349" cy="843255"/>
          </a:xfrm>
          <a:prstGeom prst="ellipse">
            <a:avLst/>
          </a:prstGeom>
        </p:spPr>
      </p:pic>
      <p:pic>
        <p:nvPicPr>
          <p:cNvPr id="16" name="Picture 1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9D2265B-4CF1-4A0C-98E9-69E4C2F691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4" t="10336" r="16562" b="12851"/>
          <a:stretch/>
        </p:blipFill>
        <p:spPr>
          <a:xfrm>
            <a:off x="9400307" y="4653763"/>
            <a:ext cx="675008" cy="824733"/>
          </a:xfrm>
          <a:prstGeom prst="ellipse">
            <a:avLst/>
          </a:prstGeom>
        </p:spPr>
      </p:pic>
      <p:pic>
        <p:nvPicPr>
          <p:cNvPr id="18" name="Picture 1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18A557F-7214-44A0-B783-D43A897B50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1" r="9088" b="18721"/>
          <a:stretch/>
        </p:blipFill>
        <p:spPr>
          <a:xfrm>
            <a:off x="7551424" y="3047153"/>
            <a:ext cx="708223" cy="77858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45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Overview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E214069-7124-4C86-A591-37E92464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733" y="2924135"/>
            <a:ext cx="3419400" cy="191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DD01BA-A27F-4AAD-B34A-D50FA462D903}"/>
              </a:ext>
            </a:extLst>
          </p:cNvPr>
          <p:cNvSpPr txBox="1"/>
          <p:nvPr/>
        </p:nvSpPr>
        <p:spPr>
          <a:xfrm>
            <a:off x="1432560" y="2314060"/>
            <a:ext cx="2551431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Introduction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85A036F-8A23-49F7-BDAA-DA2F1C86579F}"/>
              </a:ext>
            </a:extLst>
          </p:cNvPr>
          <p:cNvSpPr/>
          <p:nvPr/>
        </p:nvSpPr>
        <p:spPr>
          <a:xfrm>
            <a:off x="1410026" y="2723987"/>
            <a:ext cx="2573965" cy="5518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Description of the problem domain</a:t>
            </a:r>
            <a:r>
              <a:rPr lang="en-IN" sz="1400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33C32-1362-400C-8916-FE3EB26DEA7C}"/>
              </a:ext>
            </a:extLst>
          </p:cNvPr>
          <p:cNvSpPr txBox="1"/>
          <p:nvPr/>
        </p:nvSpPr>
        <p:spPr>
          <a:xfrm>
            <a:off x="1432559" y="3700462"/>
            <a:ext cx="2551431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Project Pipeline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6A2A25A-1923-4DD5-A183-421AEBAE2B0E}"/>
              </a:ext>
            </a:extLst>
          </p:cNvPr>
          <p:cNvSpPr/>
          <p:nvPr/>
        </p:nvSpPr>
        <p:spPr>
          <a:xfrm>
            <a:off x="1421291" y="4106894"/>
            <a:ext cx="2573965" cy="550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An overview of the project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2465A3-1A3B-41C6-BE97-9E5407A06A47}"/>
              </a:ext>
            </a:extLst>
          </p:cNvPr>
          <p:cNvSpPr/>
          <p:nvPr/>
        </p:nvSpPr>
        <p:spPr>
          <a:xfrm>
            <a:off x="1093625" y="2114690"/>
            <a:ext cx="428950" cy="3693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D990D6-AA26-444C-BCA0-946381B0284A}"/>
              </a:ext>
            </a:extLst>
          </p:cNvPr>
          <p:cNvSpPr/>
          <p:nvPr/>
        </p:nvSpPr>
        <p:spPr>
          <a:xfrm>
            <a:off x="1084425" y="3506997"/>
            <a:ext cx="428950" cy="3693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11653E-2F64-4C83-BDDD-FED3AF118F1B}"/>
              </a:ext>
            </a:extLst>
          </p:cNvPr>
          <p:cNvSpPr txBox="1"/>
          <p:nvPr/>
        </p:nvSpPr>
        <p:spPr>
          <a:xfrm>
            <a:off x="8221803" y="2429657"/>
            <a:ext cx="2551431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Key question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246BD93-15FC-4A28-9415-FBDD7C399503}"/>
              </a:ext>
            </a:extLst>
          </p:cNvPr>
          <p:cNvSpPr/>
          <p:nvPr/>
        </p:nvSpPr>
        <p:spPr>
          <a:xfrm>
            <a:off x="8210535" y="2839583"/>
            <a:ext cx="2573965" cy="550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Describes the key question being solved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1A099-695F-4430-BCB2-4126702186F1}"/>
              </a:ext>
            </a:extLst>
          </p:cNvPr>
          <p:cNvSpPr/>
          <p:nvPr/>
        </p:nvSpPr>
        <p:spPr>
          <a:xfrm>
            <a:off x="7905305" y="2201606"/>
            <a:ext cx="428950" cy="3693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AAE793-3161-41B7-9304-855B4CC4B5B9}"/>
              </a:ext>
            </a:extLst>
          </p:cNvPr>
          <p:cNvSpPr txBox="1"/>
          <p:nvPr/>
        </p:nvSpPr>
        <p:spPr>
          <a:xfrm>
            <a:off x="8275349" y="3854626"/>
            <a:ext cx="2551431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Related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A231C61-221A-45D7-967E-42B41663D5F5}"/>
              </a:ext>
            </a:extLst>
          </p:cNvPr>
          <p:cNvSpPr/>
          <p:nvPr/>
        </p:nvSpPr>
        <p:spPr>
          <a:xfrm>
            <a:off x="8264081" y="4261587"/>
            <a:ext cx="2573965" cy="550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An insight into how the industry is handling the problem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2A6DFD7-00D5-4046-936B-B23BE680C8F6}"/>
              </a:ext>
            </a:extLst>
          </p:cNvPr>
          <p:cNvSpPr/>
          <p:nvPr/>
        </p:nvSpPr>
        <p:spPr>
          <a:xfrm>
            <a:off x="7947583" y="3659028"/>
            <a:ext cx="428950" cy="3693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C0FE3E-32AB-409A-BEE0-9DC1D85D87CE}"/>
              </a:ext>
            </a:extLst>
          </p:cNvPr>
          <p:cNvSpPr txBox="1"/>
          <p:nvPr/>
        </p:nvSpPr>
        <p:spPr>
          <a:xfrm>
            <a:off x="1443825" y="5171407"/>
            <a:ext cx="2551431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EDA &amp; System Design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3AD94B2-84FD-48C7-B2AB-A264110AEB7D}"/>
              </a:ext>
            </a:extLst>
          </p:cNvPr>
          <p:cNvSpPr/>
          <p:nvPr/>
        </p:nvSpPr>
        <p:spPr>
          <a:xfrm>
            <a:off x="1421291" y="5584124"/>
            <a:ext cx="2573965" cy="550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>
                <a:solidFill>
                  <a:schemeClr val="tx1"/>
                </a:solidFill>
              </a:rPr>
              <a:t>A summary on the data exploration 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5D61D4-3057-4D05-8FFF-D092147261C5}"/>
              </a:ext>
            </a:extLst>
          </p:cNvPr>
          <p:cNvSpPr/>
          <p:nvPr/>
        </p:nvSpPr>
        <p:spPr>
          <a:xfrm>
            <a:off x="1132076" y="4964348"/>
            <a:ext cx="428950" cy="3693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48A7C23-1EBE-4467-A0A4-BE5ED336D1A9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D04898FE-C0B4-415C-B1F6-08BE89520EE2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Overview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F33834-FD89-4ABA-A7B3-F2D9FFF09623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559F67-0FF3-40FE-8717-1B48A1EFB2E4}"/>
              </a:ext>
            </a:extLst>
          </p:cNvPr>
          <p:cNvSpPr txBox="1"/>
          <p:nvPr/>
        </p:nvSpPr>
        <p:spPr>
          <a:xfrm>
            <a:off x="8286615" y="5266426"/>
            <a:ext cx="2551431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Recommendations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3597024-6865-4AFB-AB2D-E3AE6FDC88A0}"/>
              </a:ext>
            </a:extLst>
          </p:cNvPr>
          <p:cNvSpPr/>
          <p:nvPr/>
        </p:nvSpPr>
        <p:spPr>
          <a:xfrm>
            <a:off x="8264081" y="5679143"/>
            <a:ext cx="2573965" cy="550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Key takeaways and future steps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87A523-816B-4B34-B5F0-B0C1AF353E94}"/>
              </a:ext>
            </a:extLst>
          </p:cNvPr>
          <p:cNvSpPr/>
          <p:nvPr/>
        </p:nvSpPr>
        <p:spPr>
          <a:xfrm>
            <a:off x="7974866" y="5059367"/>
            <a:ext cx="428950" cy="3693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1A4EF4-D2D8-418A-8467-285BC20C7534}"/>
              </a:ext>
            </a:extLst>
          </p:cNvPr>
          <p:cNvSpPr txBox="1"/>
          <p:nvPr/>
        </p:nvSpPr>
        <p:spPr>
          <a:xfrm>
            <a:off x="4977592" y="5238647"/>
            <a:ext cx="2551431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ML models &amp; Results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D73E651-C2D9-4574-BDB3-94672DCCC6D4}"/>
              </a:ext>
            </a:extLst>
          </p:cNvPr>
          <p:cNvSpPr/>
          <p:nvPr/>
        </p:nvSpPr>
        <p:spPr>
          <a:xfrm>
            <a:off x="4955058" y="5651364"/>
            <a:ext cx="2573965" cy="550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A succinct description of models and their results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D75A6D3-C802-4A6D-835C-DDDE7E121027}"/>
              </a:ext>
            </a:extLst>
          </p:cNvPr>
          <p:cNvSpPr/>
          <p:nvPr/>
        </p:nvSpPr>
        <p:spPr>
          <a:xfrm>
            <a:off x="4665843" y="5031588"/>
            <a:ext cx="428950" cy="3693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0995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49A07AC-68D2-4914-8F0B-D9F5DEF1D608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E3373C6-2872-48E1-810A-236729C23C04}"/>
              </a:ext>
            </a:extLst>
          </p:cNvPr>
          <p:cNvGrpSpPr/>
          <p:nvPr/>
        </p:nvGrpSpPr>
        <p:grpSpPr>
          <a:xfrm>
            <a:off x="704850" y="2311966"/>
            <a:ext cx="3276600" cy="3629025"/>
            <a:chOff x="819150" y="2295523"/>
            <a:chExt cx="3276600" cy="3629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0252CB-EC94-4703-B7E3-7BE3687ED8D7}"/>
                </a:ext>
              </a:extLst>
            </p:cNvPr>
            <p:cNvSpPr/>
            <p:nvPr/>
          </p:nvSpPr>
          <p:spPr>
            <a:xfrm>
              <a:off x="819150" y="2295523"/>
              <a:ext cx="3276600" cy="362902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FEA2927-E276-4484-BF96-E12A4D6A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850" y="2696496"/>
              <a:ext cx="1811291" cy="1674556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EC1B87-AE1B-41DA-BEDA-1FCCD0E49CDF}"/>
                </a:ext>
              </a:extLst>
            </p:cNvPr>
            <p:cNvSpPr txBox="1"/>
            <p:nvPr/>
          </p:nvSpPr>
          <p:spPr>
            <a:xfrm>
              <a:off x="1480907" y="2349384"/>
              <a:ext cx="2505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Coaching Mate </a:t>
              </a:r>
              <a:r>
                <a:rPr lang="en-IN" sz="1400" b="1" dirty="0" err="1"/>
                <a:t>Pvt.</a:t>
              </a:r>
              <a:r>
                <a:rPr lang="en-IN" sz="1400" b="1" dirty="0"/>
                <a:t> Ltd </a:t>
              </a:r>
            </a:p>
            <a:p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BEE691-2B91-4C84-89BB-6116EC356FA1}"/>
                </a:ext>
              </a:extLst>
            </p:cNvPr>
            <p:cNvSpPr/>
            <p:nvPr/>
          </p:nvSpPr>
          <p:spPr>
            <a:xfrm>
              <a:off x="819150" y="4530699"/>
              <a:ext cx="3276600" cy="138929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57ECF5-395D-4143-A539-3AAD1A423778}"/>
                </a:ext>
              </a:extLst>
            </p:cNvPr>
            <p:cNvSpPr txBox="1"/>
            <p:nvPr/>
          </p:nvSpPr>
          <p:spPr>
            <a:xfrm>
              <a:off x="1015013" y="4635878"/>
              <a:ext cx="28478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1"/>
                  </a:solidFill>
                </a:rPr>
                <a:t>Australia’s leading multisport coaching Business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1"/>
                  </a:solidFill>
                </a:rPr>
                <a:t>Providing services for over 280 athletes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A7F9E5-E8C6-41F8-9A8F-6A281130C989}"/>
              </a:ext>
            </a:extLst>
          </p:cNvPr>
          <p:cNvGrpSpPr/>
          <p:nvPr/>
        </p:nvGrpSpPr>
        <p:grpSpPr>
          <a:xfrm>
            <a:off x="4448610" y="2307408"/>
            <a:ext cx="3336929" cy="3729226"/>
            <a:chOff x="4501197" y="2295523"/>
            <a:chExt cx="3336929" cy="37292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0DAE49-B930-4173-B0B5-180DD1574241}"/>
                </a:ext>
              </a:extLst>
            </p:cNvPr>
            <p:cNvSpPr/>
            <p:nvPr/>
          </p:nvSpPr>
          <p:spPr>
            <a:xfrm>
              <a:off x="4514850" y="2295523"/>
              <a:ext cx="3276600" cy="362902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9" name="Picture 28" descr="A picture containing bicycle, sitting&#10;&#10;Description automatically generated">
              <a:extLst>
                <a:ext uri="{FF2B5EF4-FFF2-40B4-BE49-F238E27FC236}">
                  <a16:creationId xmlns:a16="http://schemas.microsoft.com/office/drawing/2014/main" id="{BD9FC4B3-62B0-429C-BF0D-E4BE804A2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92694" y="2711022"/>
              <a:ext cx="2009478" cy="1769806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7EB394-F1C6-4016-8896-EA947F219E6A}"/>
                </a:ext>
              </a:extLst>
            </p:cNvPr>
            <p:cNvSpPr txBox="1"/>
            <p:nvPr/>
          </p:nvSpPr>
          <p:spPr>
            <a:xfrm>
              <a:off x="4514850" y="2349384"/>
              <a:ext cx="332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Decision making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F71C643-7D62-42A5-9C23-1771A4E0992B}"/>
                </a:ext>
              </a:extLst>
            </p:cNvPr>
            <p:cNvSpPr/>
            <p:nvPr/>
          </p:nvSpPr>
          <p:spPr>
            <a:xfrm>
              <a:off x="4501197" y="4518550"/>
              <a:ext cx="3276600" cy="138929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AC8886-1966-4B3C-A02D-28667E9D7182}"/>
                </a:ext>
              </a:extLst>
            </p:cNvPr>
            <p:cNvSpPr txBox="1"/>
            <p:nvPr/>
          </p:nvSpPr>
          <p:spPr>
            <a:xfrm>
              <a:off x="4704927" y="4639754"/>
              <a:ext cx="29294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1"/>
                  </a:solidFill>
                </a:rPr>
                <a:t>Develop programs for athletes to compete in sporting events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 err="1">
                  <a:solidFill>
                    <a:schemeClr val="bg1"/>
                  </a:solidFill>
                </a:rPr>
                <a:t>CoachingMate</a:t>
              </a:r>
              <a:r>
                <a:rPr lang="en-IN" sz="1400" dirty="0">
                  <a:solidFill>
                    <a:schemeClr val="bg1"/>
                  </a:solidFill>
                </a:rPr>
                <a:t> software to deliver training instructions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234BF-84CA-4313-A41A-AECC84EF8152}"/>
              </a:ext>
            </a:extLst>
          </p:cNvPr>
          <p:cNvGrpSpPr/>
          <p:nvPr/>
        </p:nvGrpSpPr>
        <p:grpSpPr>
          <a:xfrm>
            <a:off x="8252700" y="2311966"/>
            <a:ext cx="3276600" cy="3645468"/>
            <a:chOff x="8210550" y="2295523"/>
            <a:chExt cx="3276600" cy="36454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9B8F6B-ADBE-4A76-AE83-76C3C4099C03}"/>
                </a:ext>
              </a:extLst>
            </p:cNvPr>
            <p:cNvSpPr/>
            <p:nvPr/>
          </p:nvSpPr>
          <p:spPr>
            <a:xfrm>
              <a:off x="8210550" y="2295523"/>
              <a:ext cx="3276600" cy="362902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0" name="Picture 29" descr="A picture containing toy, table, kite&#10;&#10;Description automatically generated">
              <a:extLst>
                <a:ext uri="{FF2B5EF4-FFF2-40B4-BE49-F238E27FC236}">
                  <a16:creationId xmlns:a16="http://schemas.microsoft.com/office/drawing/2014/main" id="{FEB35C2D-CF17-4B67-8251-1C0CF294E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678" y="2711022"/>
              <a:ext cx="1986300" cy="1769806"/>
            </a:xfrm>
            <a:prstGeom prst="ellipse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70964A-2576-42D0-A463-39DE74C93B17}"/>
                </a:ext>
              </a:extLst>
            </p:cNvPr>
            <p:cNvSpPr txBox="1"/>
            <p:nvPr/>
          </p:nvSpPr>
          <p:spPr>
            <a:xfrm>
              <a:off x="9547330" y="2340967"/>
              <a:ext cx="778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/>
                <a:t>Training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1A9CD6-2FA8-4585-A340-47EBA28FA61D}"/>
                </a:ext>
              </a:extLst>
            </p:cNvPr>
            <p:cNvSpPr/>
            <p:nvPr/>
          </p:nvSpPr>
          <p:spPr>
            <a:xfrm>
              <a:off x="8210550" y="4551700"/>
              <a:ext cx="3276600" cy="138929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A4D42A-CA4A-40FC-BCD9-EE43F56E7321}"/>
                </a:ext>
              </a:extLst>
            </p:cNvPr>
            <p:cNvSpPr txBox="1"/>
            <p:nvPr/>
          </p:nvSpPr>
          <p:spPr>
            <a:xfrm>
              <a:off x="8367604" y="4685417"/>
              <a:ext cx="288153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1"/>
                  </a:solidFill>
                </a:rPr>
                <a:t>Daily sessions planned by the coach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1"/>
                  </a:solidFill>
                </a:rPr>
                <a:t>It is a combination of multiple activities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8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49A07AC-68D2-4914-8F0B-D9F5DEF1D608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Key data science research question introduced?</a:t>
            </a:r>
            <a:endParaRPr lang="en-US" sz="54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C0A2B12-5027-4FF5-A34E-52C2AAADE02F}"/>
              </a:ext>
            </a:extLst>
          </p:cNvPr>
          <p:cNvSpPr txBox="1"/>
          <p:nvPr/>
        </p:nvSpPr>
        <p:spPr>
          <a:xfrm>
            <a:off x="2846560" y="4897349"/>
            <a:ext cx="2084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Garmin watch to capture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Expertise based training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1ACD06-A4CD-40B8-A4F6-F701359344B5}"/>
              </a:ext>
            </a:extLst>
          </p:cNvPr>
          <p:cNvSpPr txBox="1"/>
          <p:nvPr/>
        </p:nvSpPr>
        <p:spPr>
          <a:xfrm>
            <a:off x="5258996" y="2405448"/>
            <a:ext cx="2084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Sparse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Inconsistent data capture for every athlete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384EFA1-1681-4EEA-9788-383FD477E973}"/>
              </a:ext>
            </a:extLst>
          </p:cNvPr>
          <p:cNvSpPr txBox="1"/>
          <p:nvPr/>
        </p:nvSpPr>
        <p:spPr>
          <a:xfrm>
            <a:off x="7518696" y="4921279"/>
            <a:ext cx="2084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Cleaned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Over-training or Under-training?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A524A-8C5F-4029-9DF0-CAFC01C223DE}"/>
              </a:ext>
            </a:extLst>
          </p:cNvPr>
          <p:cNvSpPr txBox="1"/>
          <p:nvPr/>
        </p:nvSpPr>
        <p:spPr>
          <a:xfrm>
            <a:off x="2791613" y="3705829"/>
            <a:ext cx="19431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Garmin watch to capture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Expertise based training</a:t>
            </a:r>
          </a:p>
          <a:p>
            <a:endParaRPr lang="en-IN" sz="1600" dirty="0">
              <a:solidFill>
                <a:schemeClr val="bg1"/>
              </a:solidFill>
            </a:endParaRPr>
          </a:p>
          <a:p>
            <a:endParaRPr lang="en-IN" sz="16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3CECD94-2C1B-4B8D-927A-7240D7C088F6}"/>
              </a:ext>
            </a:extLst>
          </p:cNvPr>
          <p:cNvGrpSpPr/>
          <p:nvPr/>
        </p:nvGrpSpPr>
        <p:grpSpPr>
          <a:xfrm>
            <a:off x="2681132" y="2517393"/>
            <a:ext cx="2164061" cy="2248592"/>
            <a:chOff x="2711699" y="2821755"/>
            <a:chExt cx="2164061" cy="22485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B012F9-3454-4712-8FB3-AA1F1479AFAC}"/>
                </a:ext>
              </a:extLst>
            </p:cNvPr>
            <p:cNvSpPr txBox="1"/>
            <p:nvPr/>
          </p:nvSpPr>
          <p:spPr>
            <a:xfrm>
              <a:off x="2810702" y="3223688"/>
              <a:ext cx="1943100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</a:rPr>
                <a:t>Sparse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</a:rPr>
                <a:t>Inconsistent data capture for every athlete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  <a:p>
              <a:endParaRPr lang="en-IN" sz="1600" dirty="0">
                <a:solidFill>
                  <a:schemeClr val="bg1"/>
                </a:solidFill>
              </a:endParaRPr>
            </a:p>
            <a:p>
              <a:endParaRPr lang="en-IN" dirty="0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54C11C39-D652-4471-927D-8C9D233D2DF0}"/>
                </a:ext>
              </a:extLst>
            </p:cNvPr>
            <p:cNvSpPr/>
            <p:nvPr/>
          </p:nvSpPr>
          <p:spPr>
            <a:xfrm>
              <a:off x="3201188" y="3413436"/>
              <a:ext cx="1351463" cy="135255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D503AF60-A1AE-4893-AD2F-B76989584528}"/>
                </a:ext>
              </a:extLst>
            </p:cNvPr>
            <p:cNvSpPr/>
            <p:nvPr/>
          </p:nvSpPr>
          <p:spPr>
            <a:xfrm>
              <a:off x="2903395" y="3109076"/>
              <a:ext cx="1972365" cy="1961271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FB99FD-3C5D-449E-9E55-8E30D6FA19EC}"/>
                </a:ext>
              </a:extLst>
            </p:cNvPr>
            <p:cNvCxnSpPr/>
            <p:nvPr/>
          </p:nvCxnSpPr>
          <p:spPr>
            <a:xfrm>
              <a:off x="2711699" y="3779489"/>
              <a:ext cx="25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F8896C-34E1-4C82-88B1-D8D3A23CE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3395" y="2821755"/>
              <a:ext cx="984346" cy="9577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5481CD-92C1-4DCA-8D43-A99C2E7641E2}"/>
                </a:ext>
              </a:extLst>
            </p:cNvPr>
            <p:cNvCxnSpPr>
              <a:cxnSpLocks/>
            </p:cNvCxnSpPr>
            <p:nvPr/>
          </p:nvCxnSpPr>
          <p:spPr>
            <a:xfrm>
              <a:off x="3888406" y="2821755"/>
              <a:ext cx="984395" cy="95773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BAF520-DC22-4874-B05B-D69603702697}"/>
                </a:ext>
              </a:extLst>
            </p:cNvPr>
            <p:cNvSpPr txBox="1"/>
            <p:nvPr/>
          </p:nvSpPr>
          <p:spPr>
            <a:xfrm>
              <a:off x="3424495" y="3768877"/>
              <a:ext cx="908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Current State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A0E5581-3395-4E14-A151-FCF14B924A20}"/>
              </a:ext>
            </a:extLst>
          </p:cNvPr>
          <p:cNvGrpSpPr/>
          <p:nvPr/>
        </p:nvGrpSpPr>
        <p:grpSpPr>
          <a:xfrm>
            <a:off x="5079182" y="3650910"/>
            <a:ext cx="1972365" cy="2230150"/>
            <a:chOff x="5101831" y="3109075"/>
            <a:chExt cx="1972365" cy="223015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18DA3C9-4D50-407C-B348-55A1EDF2DB82}"/>
                </a:ext>
              </a:extLst>
            </p:cNvPr>
            <p:cNvGrpSpPr/>
            <p:nvPr/>
          </p:nvGrpSpPr>
          <p:grpSpPr>
            <a:xfrm>
              <a:off x="5101831" y="3109075"/>
              <a:ext cx="1972365" cy="1961271"/>
              <a:chOff x="2493032" y="2946547"/>
              <a:chExt cx="1972365" cy="1961271"/>
            </a:xfrm>
          </p:grpSpPr>
          <p:sp>
            <p:nvSpPr>
              <p:cNvPr id="46" name="Diamond 45">
                <a:extLst>
                  <a:ext uri="{FF2B5EF4-FFF2-40B4-BE49-F238E27FC236}">
                    <a16:creationId xmlns:a16="http://schemas.microsoft.com/office/drawing/2014/main" id="{B02D42DD-9D79-49F1-9158-681D2EB5EE0B}"/>
                  </a:ext>
                </a:extLst>
              </p:cNvPr>
              <p:cNvSpPr/>
              <p:nvPr/>
            </p:nvSpPr>
            <p:spPr>
              <a:xfrm>
                <a:off x="2790825" y="3250907"/>
                <a:ext cx="1351463" cy="135255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Diamond 46">
                <a:extLst>
                  <a:ext uri="{FF2B5EF4-FFF2-40B4-BE49-F238E27FC236}">
                    <a16:creationId xmlns:a16="http://schemas.microsoft.com/office/drawing/2014/main" id="{7358F30E-D362-41BD-99C8-EA6BD7EB5B98}"/>
                  </a:ext>
                </a:extLst>
              </p:cNvPr>
              <p:cNvSpPr/>
              <p:nvPr/>
            </p:nvSpPr>
            <p:spPr>
              <a:xfrm>
                <a:off x="2493032" y="2946547"/>
                <a:ext cx="1972365" cy="1961271"/>
              </a:xfrm>
              <a:prstGeom prst="diamon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B90561-1D2F-4B71-A0A4-3801A610D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5816" y="4381491"/>
              <a:ext cx="977610" cy="95773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8B9FA31-B765-4E7A-9C2E-57D05DFF1990}"/>
                </a:ext>
              </a:extLst>
            </p:cNvPr>
            <p:cNvCxnSpPr>
              <a:cxnSpLocks/>
            </p:cNvCxnSpPr>
            <p:nvPr/>
          </p:nvCxnSpPr>
          <p:spPr>
            <a:xfrm>
              <a:off x="5101831" y="4381491"/>
              <a:ext cx="964896" cy="9577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2974CA-B294-45D8-8EC2-3ABD60C9EBF6}"/>
                </a:ext>
              </a:extLst>
            </p:cNvPr>
            <p:cNvSpPr txBox="1"/>
            <p:nvPr/>
          </p:nvSpPr>
          <p:spPr>
            <a:xfrm>
              <a:off x="5641633" y="3905044"/>
              <a:ext cx="908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Gap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1FE8E5-4F63-4F7F-ABE5-A20A417C1E5B}"/>
              </a:ext>
            </a:extLst>
          </p:cNvPr>
          <p:cNvGrpSpPr/>
          <p:nvPr/>
        </p:nvGrpSpPr>
        <p:grpSpPr>
          <a:xfrm>
            <a:off x="7396016" y="2576227"/>
            <a:ext cx="1983544" cy="2259203"/>
            <a:chOff x="7289089" y="2811143"/>
            <a:chExt cx="1983544" cy="225920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B3851FA-0F6B-4D7B-94A3-F7BB5D0A98F8}"/>
                </a:ext>
              </a:extLst>
            </p:cNvPr>
            <p:cNvGrpSpPr/>
            <p:nvPr/>
          </p:nvGrpSpPr>
          <p:grpSpPr>
            <a:xfrm>
              <a:off x="7300268" y="3109075"/>
              <a:ext cx="1972365" cy="1961271"/>
              <a:chOff x="2493032" y="2946547"/>
              <a:chExt cx="1972365" cy="1961271"/>
            </a:xfrm>
          </p:grpSpPr>
          <p:sp>
            <p:nvSpPr>
              <p:cNvPr id="56" name="Diamond 55">
                <a:extLst>
                  <a:ext uri="{FF2B5EF4-FFF2-40B4-BE49-F238E27FC236}">
                    <a16:creationId xmlns:a16="http://schemas.microsoft.com/office/drawing/2014/main" id="{1A3CB799-B8A2-4014-ABCE-98A5C8CDA3F6}"/>
                  </a:ext>
                </a:extLst>
              </p:cNvPr>
              <p:cNvSpPr/>
              <p:nvPr/>
            </p:nvSpPr>
            <p:spPr>
              <a:xfrm>
                <a:off x="2790825" y="3250907"/>
                <a:ext cx="1351463" cy="135255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0BD38DBA-C092-4351-8786-09B4E28075FC}"/>
                  </a:ext>
                </a:extLst>
              </p:cNvPr>
              <p:cNvSpPr/>
              <p:nvPr/>
            </p:nvSpPr>
            <p:spPr>
              <a:xfrm>
                <a:off x="2493032" y="2946547"/>
                <a:ext cx="1972365" cy="1961271"/>
              </a:xfrm>
              <a:prstGeom prst="diamon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077965-A227-4791-9E3B-6349ED6EBFAB}"/>
                </a:ext>
              </a:extLst>
            </p:cNvPr>
            <p:cNvGrpSpPr/>
            <p:nvPr/>
          </p:nvGrpSpPr>
          <p:grpSpPr>
            <a:xfrm>
              <a:off x="7289089" y="2811143"/>
              <a:ext cx="1969406" cy="957734"/>
              <a:chOff x="673638" y="2036699"/>
              <a:chExt cx="1969406" cy="957734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2929C52-33DC-402B-85AC-6AE2DB3025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638" y="2036699"/>
                <a:ext cx="984346" cy="95773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12B3F5F-2B40-456C-9E26-939B14D16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649" y="2036699"/>
                <a:ext cx="984395" cy="957734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5A1D14-01D2-4B61-9044-0DDDAB0BD70E}"/>
                </a:ext>
              </a:extLst>
            </p:cNvPr>
            <p:cNvSpPr txBox="1"/>
            <p:nvPr/>
          </p:nvSpPr>
          <p:spPr>
            <a:xfrm>
              <a:off x="7880526" y="3779489"/>
              <a:ext cx="908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Future State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3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49A07AC-68D2-4914-8F0B-D9F5DEF1D608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Project Pipeline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D846BF0-AEA6-408C-AEF6-8FBCF6D85315}"/>
              </a:ext>
            </a:extLst>
          </p:cNvPr>
          <p:cNvSpPr/>
          <p:nvPr/>
        </p:nvSpPr>
        <p:spPr>
          <a:xfrm>
            <a:off x="10317486" y="3247125"/>
            <a:ext cx="965456" cy="91438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8975DE-1BEB-4700-831B-7CE1206A2243}"/>
              </a:ext>
            </a:extLst>
          </p:cNvPr>
          <p:cNvSpPr/>
          <p:nvPr/>
        </p:nvSpPr>
        <p:spPr>
          <a:xfrm>
            <a:off x="8714094" y="3212814"/>
            <a:ext cx="965456" cy="91438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72FB92-51E3-4AB7-9EF8-3A1AF80BD473}"/>
              </a:ext>
            </a:extLst>
          </p:cNvPr>
          <p:cNvSpPr/>
          <p:nvPr/>
        </p:nvSpPr>
        <p:spPr>
          <a:xfrm>
            <a:off x="7246126" y="3182484"/>
            <a:ext cx="965456" cy="91438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839EA3-2B40-40E7-BDF6-2D3DC45A89FD}"/>
              </a:ext>
            </a:extLst>
          </p:cNvPr>
          <p:cNvSpPr/>
          <p:nvPr/>
        </p:nvSpPr>
        <p:spPr>
          <a:xfrm>
            <a:off x="5600619" y="3200098"/>
            <a:ext cx="965456" cy="91438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FE0E0C-6933-4023-8629-E7E333CB94F4}"/>
              </a:ext>
            </a:extLst>
          </p:cNvPr>
          <p:cNvSpPr/>
          <p:nvPr/>
        </p:nvSpPr>
        <p:spPr>
          <a:xfrm>
            <a:off x="3981745" y="3182485"/>
            <a:ext cx="965456" cy="91438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6D4A7A-E2FE-4B67-A28B-0AFA669BB393}"/>
              </a:ext>
            </a:extLst>
          </p:cNvPr>
          <p:cNvSpPr/>
          <p:nvPr/>
        </p:nvSpPr>
        <p:spPr>
          <a:xfrm>
            <a:off x="2385289" y="3187964"/>
            <a:ext cx="965456" cy="91438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9988C0-A7E7-499D-8E2B-C3D95DA6B4C3}"/>
              </a:ext>
            </a:extLst>
          </p:cNvPr>
          <p:cNvSpPr/>
          <p:nvPr/>
        </p:nvSpPr>
        <p:spPr>
          <a:xfrm>
            <a:off x="852676" y="3201012"/>
            <a:ext cx="965456" cy="91438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37030-3602-482D-BBE5-42A5205C1382}"/>
              </a:ext>
            </a:extLst>
          </p:cNvPr>
          <p:cNvSpPr txBox="1"/>
          <p:nvPr/>
        </p:nvSpPr>
        <p:spPr>
          <a:xfrm>
            <a:off x="983968" y="4262194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DFB6B-4998-4DED-9713-A7655636CE5E}"/>
              </a:ext>
            </a:extLst>
          </p:cNvPr>
          <p:cNvSpPr txBox="1"/>
          <p:nvPr/>
        </p:nvSpPr>
        <p:spPr>
          <a:xfrm>
            <a:off x="1948581" y="4251033"/>
            <a:ext cx="190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B5CA3-4578-41C1-8EC4-5B407ABD3233}"/>
              </a:ext>
            </a:extLst>
          </p:cNvPr>
          <p:cNvSpPr txBox="1"/>
          <p:nvPr/>
        </p:nvSpPr>
        <p:spPr>
          <a:xfrm>
            <a:off x="3833768" y="4262194"/>
            <a:ext cx="18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6FBC4-BC00-429A-A71F-92CCB296807F}"/>
              </a:ext>
            </a:extLst>
          </p:cNvPr>
          <p:cNvSpPr txBox="1"/>
          <p:nvPr/>
        </p:nvSpPr>
        <p:spPr>
          <a:xfrm>
            <a:off x="5468498" y="4252601"/>
            <a:ext cx="15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labelling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1C307-1AAA-4BC3-9DF8-D581741DDC32}"/>
              </a:ext>
            </a:extLst>
          </p:cNvPr>
          <p:cNvSpPr txBox="1"/>
          <p:nvPr/>
        </p:nvSpPr>
        <p:spPr>
          <a:xfrm>
            <a:off x="7065669" y="4262194"/>
            <a:ext cx="13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78633-B15C-45FA-AEE8-2D83F9CCCD8F}"/>
              </a:ext>
            </a:extLst>
          </p:cNvPr>
          <p:cNvSpPr txBox="1"/>
          <p:nvPr/>
        </p:nvSpPr>
        <p:spPr>
          <a:xfrm>
            <a:off x="8366881" y="4262194"/>
            <a:ext cx="18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Evaluating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65A0B-39BC-4B2C-826D-A0E276BA025F}"/>
              </a:ext>
            </a:extLst>
          </p:cNvPr>
          <p:cNvSpPr txBox="1"/>
          <p:nvPr/>
        </p:nvSpPr>
        <p:spPr>
          <a:xfrm>
            <a:off x="10427790" y="42621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Results</a:t>
            </a: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9F20AE4B-938A-4272-9221-01EF16318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537" y="3280291"/>
            <a:ext cx="729734" cy="729734"/>
          </a:xfrm>
          <a:prstGeom prst="rect">
            <a:avLst/>
          </a:prstGeom>
        </p:spPr>
      </p:pic>
      <p:pic>
        <p:nvPicPr>
          <p:cNvPr id="28" name="Graphic 27" descr="Filter">
            <a:extLst>
              <a:ext uri="{FF2B5EF4-FFF2-40B4-BE49-F238E27FC236}">
                <a16:creationId xmlns:a16="http://schemas.microsoft.com/office/drawing/2014/main" id="{0D6F0461-CBFB-4853-BCDB-34CB13768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1865" y="3266181"/>
            <a:ext cx="807652" cy="807652"/>
          </a:xfrm>
          <a:prstGeom prst="rect">
            <a:avLst/>
          </a:prstGeom>
        </p:spPr>
      </p:pic>
      <p:pic>
        <p:nvPicPr>
          <p:cNvPr id="30" name="Graphic 29" descr="Research">
            <a:extLst>
              <a:ext uri="{FF2B5EF4-FFF2-40B4-BE49-F238E27FC236}">
                <a16:creationId xmlns:a16="http://schemas.microsoft.com/office/drawing/2014/main" id="{53921D0A-03AB-44A1-8696-B379DDE77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0511" y="3226948"/>
            <a:ext cx="797212" cy="797212"/>
          </a:xfrm>
          <a:prstGeom prst="rect">
            <a:avLst/>
          </a:prstGeom>
        </p:spPr>
      </p:pic>
      <p:pic>
        <p:nvPicPr>
          <p:cNvPr id="34" name="Graphic 33" descr="Checklist">
            <a:extLst>
              <a:ext uri="{FF2B5EF4-FFF2-40B4-BE49-F238E27FC236}">
                <a16:creationId xmlns:a16="http://schemas.microsoft.com/office/drawing/2014/main" id="{B1F42598-D291-4798-83E3-9F7EBEAC96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3401" y="3287933"/>
            <a:ext cx="708704" cy="708704"/>
          </a:xfrm>
          <a:prstGeom prst="rect">
            <a:avLst/>
          </a:prstGeom>
        </p:spPr>
      </p:pic>
      <p:pic>
        <p:nvPicPr>
          <p:cNvPr id="36" name="Graphic 35" descr="Gears">
            <a:extLst>
              <a:ext uri="{FF2B5EF4-FFF2-40B4-BE49-F238E27FC236}">
                <a16:creationId xmlns:a16="http://schemas.microsoft.com/office/drawing/2014/main" id="{64E4A5AE-8C3C-4539-BA3F-638B8E59C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76281" y="3291491"/>
            <a:ext cx="705146" cy="705146"/>
          </a:xfrm>
          <a:prstGeom prst="rect">
            <a:avLst/>
          </a:prstGeom>
        </p:spPr>
      </p:pic>
      <p:pic>
        <p:nvPicPr>
          <p:cNvPr id="40" name="Graphic 39" descr="Venn diagram">
            <a:extLst>
              <a:ext uri="{FF2B5EF4-FFF2-40B4-BE49-F238E27FC236}">
                <a16:creationId xmlns:a16="http://schemas.microsoft.com/office/drawing/2014/main" id="{9343B1F6-DF93-4C30-B34D-5D10FA090A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11977" y="3226948"/>
            <a:ext cx="769689" cy="769689"/>
          </a:xfrm>
          <a:prstGeom prst="rect">
            <a:avLst/>
          </a:prstGeom>
        </p:spPr>
      </p:pic>
      <p:pic>
        <p:nvPicPr>
          <p:cNvPr id="43" name="Graphic 42" descr="Presentation with pie chart">
            <a:extLst>
              <a:ext uri="{FF2B5EF4-FFF2-40B4-BE49-F238E27FC236}">
                <a16:creationId xmlns:a16="http://schemas.microsoft.com/office/drawing/2014/main" id="{CF8BF8BD-BC73-40F3-AE9E-DE9BB9BA04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88310" y="3298345"/>
            <a:ext cx="816140" cy="81614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3A99936-4935-4BB9-81CE-45D776F0473F}"/>
              </a:ext>
            </a:extLst>
          </p:cNvPr>
          <p:cNvSpPr/>
          <p:nvPr/>
        </p:nvSpPr>
        <p:spPr>
          <a:xfrm rot="16200000">
            <a:off x="2028380" y="3502888"/>
            <a:ext cx="206206" cy="3106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6D332AE-26E4-44D5-AFBE-3D96CBC73A1B}"/>
              </a:ext>
            </a:extLst>
          </p:cNvPr>
          <p:cNvSpPr/>
          <p:nvPr/>
        </p:nvSpPr>
        <p:spPr>
          <a:xfrm rot="16200000">
            <a:off x="5155915" y="3532275"/>
            <a:ext cx="206206" cy="3106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E30D7A4-14A7-45C1-881F-AB4C9E45E86E}"/>
              </a:ext>
            </a:extLst>
          </p:cNvPr>
          <p:cNvSpPr/>
          <p:nvPr/>
        </p:nvSpPr>
        <p:spPr>
          <a:xfrm rot="16200000">
            <a:off x="6798993" y="3549003"/>
            <a:ext cx="206206" cy="3106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20F4836-2ED5-46BC-A524-22873652C562}"/>
              </a:ext>
            </a:extLst>
          </p:cNvPr>
          <p:cNvSpPr/>
          <p:nvPr/>
        </p:nvSpPr>
        <p:spPr>
          <a:xfrm rot="16200000">
            <a:off x="8393951" y="3502888"/>
            <a:ext cx="206206" cy="3106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5C76345A-66AE-4074-B08E-19D0D34E8C18}"/>
              </a:ext>
            </a:extLst>
          </p:cNvPr>
          <p:cNvSpPr/>
          <p:nvPr/>
        </p:nvSpPr>
        <p:spPr>
          <a:xfrm rot="16200000">
            <a:off x="9907750" y="3549002"/>
            <a:ext cx="206206" cy="3106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DCD85C-8C7B-41B9-B1CB-D662688E8CFD}"/>
              </a:ext>
            </a:extLst>
          </p:cNvPr>
          <p:cNvSpPr/>
          <p:nvPr/>
        </p:nvSpPr>
        <p:spPr>
          <a:xfrm>
            <a:off x="7610475" y="2638670"/>
            <a:ext cx="3238500" cy="107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Up 55">
            <a:extLst>
              <a:ext uri="{FF2B5EF4-FFF2-40B4-BE49-F238E27FC236}">
                <a16:creationId xmlns:a16="http://schemas.microsoft.com/office/drawing/2014/main" id="{5555E129-68A7-4F08-AC3C-931FB9A8C595}"/>
              </a:ext>
            </a:extLst>
          </p:cNvPr>
          <p:cNvSpPr/>
          <p:nvPr/>
        </p:nvSpPr>
        <p:spPr>
          <a:xfrm rot="10800000">
            <a:off x="7577065" y="2739335"/>
            <a:ext cx="151788" cy="4286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43478F-6D46-489D-B155-78CD9611B0A1}"/>
              </a:ext>
            </a:extLst>
          </p:cNvPr>
          <p:cNvSpPr/>
          <p:nvPr/>
        </p:nvSpPr>
        <p:spPr>
          <a:xfrm rot="5400000">
            <a:off x="10579916" y="2884414"/>
            <a:ext cx="458272" cy="72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Arrow: Left-Right 59">
            <a:extLst>
              <a:ext uri="{FF2B5EF4-FFF2-40B4-BE49-F238E27FC236}">
                <a16:creationId xmlns:a16="http://schemas.microsoft.com/office/drawing/2014/main" id="{60A7C259-D9F7-4238-A3A6-B6A690B5355F}"/>
              </a:ext>
            </a:extLst>
          </p:cNvPr>
          <p:cNvSpPr/>
          <p:nvPr/>
        </p:nvSpPr>
        <p:spPr>
          <a:xfrm>
            <a:off x="3447796" y="3555102"/>
            <a:ext cx="400494" cy="2062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4A326B-1968-4DCF-B5E4-9D8030813517}"/>
              </a:ext>
            </a:extLst>
          </p:cNvPr>
          <p:cNvSpPr txBox="1"/>
          <p:nvPr/>
        </p:nvSpPr>
        <p:spPr>
          <a:xfrm>
            <a:off x="8497054" y="2281965"/>
            <a:ext cx="187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 good enough</a:t>
            </a:r>
          </a:p>
        </p:txBody>
      </p:sp>
    </p:spTree>
    <p:extLst>
      <p:ext uri="{BB962C8B-B14F-4D97-AF65-F5344CB8AC3E}">
        <p14:creationId xmlns:p14="http://schemas.microsoft.com/office/powerpoint/2010/main" val="119587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9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49A07AC-68D2-4914-8F0B-D9F5DEF1D608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Related Work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9F30D0-F706-4688-89B3-0307ED1A9277}"/>
              </a:ext>
            </a:extLst>
          </p:cNvPr>
          <p:cNvSpPr txBox="1"/>
          <p:nvPr/>
        </p:nvSpPr>
        <p:spPr>
          <a:xfrm>
            <a:off x="648224" y="1986723"/>
            <a:ext cx="35275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1. Rating of Perceived Exertion (RPE)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AU" sz="1400" dirty="0"/>
              <a:t>Estimates the level of exertion 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AU" sz="1400" dirty="0"/>
              <a:t>Highly subjective 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AU" sz="1400" dirty="0"/>
              <a:t>Measured using a Borg scale.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D917B-E270-4309-A350-4157018F21E4}"/>
              </a:ext>
            </a:extLst>
          </p:cNvPr>
          <p:cNvSpPr txBox="1"/>
          <p:nvPr/>
        </p:nvSpPr>
        <p:spPr>
          <a:xfrm>
            <a:off x="8015634" y="3868050"/>
            <a:ext cx="338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4. Machine Learning Methods 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AU" sz="1400" dirty="0"/>
              <a:t>GBRT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AU" sz="1400" dirty="0"/>
              <a:t>ANN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AU" sz="1400" dirty="0"/>
              <a:t>SVM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AU" sz="1400" dirty="0"/>
              <a:t>LASSO and </a:t>
            </a:r>
            <a:r>
              <a:rPr lang="en-AU" sz="1400" dirty="0" err="1"/>
              <a:t>ElasticNet</a:t>
            </a:r>
            <a:endParaRPr lang="en-AU" sz="1400" dirty="0"/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A6724-AA4F-46FB-9F4F-9B4A9F7F4123}"/>
              </a:ext>
            </a:extLst>
          </p:cNvPr>
          <p:cNvSpPr txBox="1"/>
          <p:nvPr/>
        </p:nvSpPr>
        <p:spPr>
          <a:xfrm>
            <a:off x="648224" y="3872921"/>
            <a:ext cx="35444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3. Fitness-Fatigue Bannister Model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US" sz="1400" dirty="0"/>
              <a:t>Difference between a negative function</a:t>
            </a:r>
          </a:p>
          <a:p>
            <a:r>
              <a:rPr lang="zh-CN" altLang="en-US" sz="1400" dirty="0"/>
              <a:t>     </a:t>
            </a:r>
            <a:r>
              <a:rPr lang="en-US" sz="1400" dirty="0"/>
              <a:t>(‘fatigue’) and a positive function (‘fitness’)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343492-000B-47D2-B585-4309EC15F41A}"/>
              </a:ext>
            </a:extLst>
          </p:cNvPr>
          <p:cNvSpPr txBox="1"/>
          <p:nvPr/>
        </p:nvSpPr>
        <p:spPr>
          <a:xfrm>
            <a:off x="8015635" y="1993050"/>
            <a:ext cx="338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2. Kinetic and Kinematic statistics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IN" sz="1400" dirty="0"/>
              <a:t>MU sensors to check for body and limb</a:t>
            </a:r>
          </a:p>
          <a:p>
            <a:r>
              <a:rPr lang="en-AU" sz="1400" dirty="0">
                <a:solidFill>
                  <a:schemeClr val="bg1"/>
                </a:solidFill>
              </a:rPr>
              <a:t>•</a:t>
            </a:r>
            <a:r>
              <a:rPr lang="zh-CN" altLang="en-US" sz="1400" dirty="0"/>
              <a:t>  </a:t>
            </a:r>
            <a:r>
              <a:rPr lang="en-IN" sz="1400" dirty="0"/>
              <a:t>acceleration</a:t>
            </a:r>
          </a:p>
          <a:p>
            <a:r>
              <a:rPr lang="en-AU" sz="1400" dirty="0"/>
              <a:t>•</a:t>
            </a:r>
            <a:r>
              <a:rPr lang="zh-CN" altLang="en-US" sz="1400" dirty="0"/>
              <a:t>  </a:t>
            </a:r>
            <a:r>
              <a:rPr lang="en-IN" sz="1400" dirty="0"/>
              <a:t>Heart Rate to predict for Training Stress</a:t>
            </a:r>
          </a:p>
          <a:p>
            <a:r>
              <a:rPr lang="en-AU" sz="1400" dirty="0">
                <a:solidFill>
                  <a:schemeClr val="bg1"/>
                </a:solidFill>
              </a:rPr>
              <a:t>•</a:t>
            </a:r>
            <a:r>
              <a:rPr lang="zh-CN" altLang="en-US" sz="1400" dirty="0"/>
              <a:t>  </a:t>
            </a:r>
            <a:r>
              <a:rPr lang="en-IN" sz="1400" dirty="0"/>
              <a:t>Scores</a:t>
            </a:r>
          </a:p>
          <a:p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C13B-3314-4293-A69C-3D26F6F45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538142"/>
              </p:ext>
            </p:extLst>
          </p:nvPr>
        </p:nvGraphicFramePr>
        <p:xfrm>
          <a:off x="3736930" y="1682322"/>
          <a:ext cx="4111670" cy="370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Climbing">
            <a:extLst>
              <a:ext uri="{FF2B5EF4-FFF2-40B4-BE49-F238E27FC236}">
                <a16:creationId xmlns:a16="http://schemas.microsoft.com/office/drawing/2014/main" id="{ECA48250-24C2-47A4-8ED6-F916BCFFE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16265" y="2206550"/>
            <a:ext cx="429564" cy="499101"/>
          </a:xfrm>
          <a:prstGeom prst="rect">
            <a:avLst/>
          </a:prstGeom>
        </p:spPr>
      </p:pic>
      <p:pic>
        <p:nvPicPr>
          <p:cNvPr id="9" name="Graphic 8" descr="Periodic Graph">
            <a:extLst>
              <a:ext uri="{FF2B5EF4-FFF2-40B4-BE49-F238E27FC236}">
                <a16:creationId xmlns:a16="http://schemas.microsoft.com/office/drawing/2014/main" id="{717C7D86-11CB-4130-8F74-6A446F916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5781" y="4159447"/>
            <a:ext cx="600075" cy="516469"/>
          </a:xfrm>
          <a:prstGeom prst="rect">
            <a:avLst/>
          </a:prstGeom>
        </p:spPr>
      </p:pic>
      <p:pic>
        <p:nvPicPr>
          <p:cNvPr id="16" name="Graphic 15" descr="Normal Distribution">
            <a:extLst>
              <a:ext uri="{FF2B5EF4-FFF2-40B4-BE49-F238E27FC236}">
                <a16:creationId xmlns:a16="http://schemas.microsoft.com/office/drawing/2014/main" id="{6E7A694A-6A17-4700-A3D7-2CF2A2DB32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76073" y="2241318"/>
            <a:ext cx="600075" cy="516469"/>
          </a:xfrm>
          <a:prstGeom prst="rect">
            <a:avLst/>
          </a:prstGeom>
        </p:spPr>
      </p:pic>
      <p:pic>
        <p:nvPicPr>
          <p:cNvPr id="18" name="Graphic 17" descr="Robot">
            <a:extLst>
              <a:ext uri="{FF2B5EF4-FFF2-40B4-BE49-F238E27FC236}">
                <a16:creationId xmlns:a16="http://schemas.microsoft.com/office/drawing/2014/main" id="{3129F8C1-7027-446B-868E-3C09A76F1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9433" y="4153861"/>
            <a:ext cx="600075" cy="51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7B9DD-B805-4862-972A-0C131584CA04}"/>
              </a:ext>
            </a:extLst>
          </p:cNvPr>
          <p:cNvSpPr txBox="1"/>
          <p:nvPr/>
        </p:nvSpPr>
        <p:spPr>
          <a:xfrm>
            <a:off x="4067191" y="5193442"/>
            <a:ext cx="362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5. Performance prediction</a:t>
            </a:r>
            <a:endParaRPr lang="en-IN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28B3D-C850-4532-8B29-9F40F928A288}"/>
              </a:ext>
            </a:extLst>
          </p:cNvPr>
          <p:cNvSpPr txBox="1"/>
          <p:nvPr/>
        </p:nvSpPr>
        <p:spPr>
          <a:xfrm>
            <a:off x="5003177" y="5566584"/>
            <a:ext cx="243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Swimming</a:t>
            </a:r>
          </a:p>
          <a:p>
            <a:r>
              <a:rPr lang="en-AU" sz="1400" dirty="0"/>
              <a:t>• Body fitness (lung capacity)</a:t>
            </a:r>
          </a:p>
          <a:p>
            <a:r>
              <a:rPr lang="en-AU" sz="1400" dirty="0"/>
              <a:t>• Swimming technique (Glide, Distance per stroke)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91BFE-D42E-4447-86BE-6872A1181C70}"/>
              </a:ext>
            </a:extLst>
          </p:cNvPr>
          <p:cNvSpPr txBox="1"/>
          <p:nvPr/>
        </p:nvSpPr>
        <p:spPr>
          <a:xfrm>
            <a:off x="3609790" y="5558514"/>
            <a:ext cx="1148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Running</a:t>
            </a:r>
          </a:p>
          <a:p>
            <a:r>
              <a:rPr lang="en-AU" sz="1400" dirty="0"/>
              <a:t>• Pace</a:t>
            </a:r>
          </a:p>
          <a:p>
            <a:r>
              <a:rPr lang="en-AU" sz="1400" dirty="0"/>
              <a:t>• Heart rate</a:t>
            </a:r>
          </a:p>
          <a:p>
            <a:r>
              <a:rPr lang="en-AU" sz="1400" dirty="0"/>
              <a:t>• Cadence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64A0E-3FCE-4F1B-BF2B-92C83167DE1E}"/>
              </a:ext>
            </a:extLst>
          </p:cNvPr>
          <p:cNvSpPr txBox="1"/>
          <p:nvPr/>
        </p:nvSpPr>
        <p:spPr>
          <a:xfrm>
            <a:off x="7414311" y="5594868"/>
            <a:ext cx="2191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Cycling</a:t>
            </a:r>
          </a:p>
          <a:p>
            <a:r>
              <a:rPr lang="en-AU" sz="1400" dirty="0"/>
              <a:t>• Body features</a:t>
            </a:r>
          </a:p>
          <a:p>
            <a:r>
              <a:rPr lang="en-AU" sz="1400" dirty="0"/>
              <a:t>• Cycling speed</a:t>
            </a:r>
          </a:p>
          <a:p>
            <a:r>
              <a:rPr lang="en-AU" sz="1400" dirty="0"/>
              <a:t>•</a:t>
            </a:r>
            <a:r>
              <a:rPr lang="en-GB" sz="1400" dirty="0"/>
              <a:t> Skin temperature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30773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49A07AC-68D2-4914-8F0B-D9F5DEF1D608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Exploratory Data Analysis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54D292-B9E9-4D57-92FA-1CA7E8B50392}"/>
              </a:ext>
            </a:extLst>
          </p:cNvPr>
          <p:cNvGrpSpPr/>
          <p:nvPr/>
        </p:nvGrpSpPr>
        <p:grpSpPr>
          <a:xfrm>
            <a:off x="1994294" y="2037964"/>
            <a:ext cx="8353810" cy="4244569"/>
            <a:chOff x="1583940" y="1895031"/>
            <a:chExt cx="8353810" cy="4244569"/>
          </a:xfrm>
        </p:grpSpPr>
        <p:graphicFrame>
          <p:nvGraphicFramePr>
            <p:cNvPr id="21" name="Diagram 20">
              <a:extLst>
                <a:ext uri="{FF2B5EF4-FFF2-40B4-BE49-F238E27FC236}">
                  <a16:creationId xmlns:a16="http://schemas.microsoft.com/office/drawing/2014/main" id="{2554A535-04FE-4C6E-9685-04DF8DFD5D6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63464513"/>
                </p:ext>
              </p:extLst>
            </p:nvPr>
          </p:nvGraphicFramePr>
          <p:xfrm>
            <a:off x="1809750" y="1895031"/>
            <a:ext cx="8128000" cy="424456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3" name="Speech Bubble: Rectangle with Corners Rounded 22">
              <a:extLst>
                <a:ext uri="{FF2B5EF4-FFF2-40B4-BE49-F238E27FC236}">
                  <a16:creationId xmlns:a16="http://schemas.microsoft.com/office/drawing/2014/main" id="{50D93B68-8CAB-46AE-B122-0F14593510DA}"/>
                </a:ext>
              </a:extLst>
            </p:cNvPr>
            <p:cNvSpPr/>
            <p:nvPr/>
          </p:nvSpPr>
          <p:spPr>
            <a:xfrm rot="16200000">
              <a:off x="2417376" y="1372797"/>
              <a:ext cx="1257302" cy="2855103"/>
            </a:xfrm>
            <a:prstGeom prst="wedgeRoundRect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Speech Bubble: Rectangle with Corners Rounded 23">
              <a:extLst>
                <a:ext uri="{FF2B5EF4-FFF2-40B4-BE49-F238E27FC236}">
                  <a16:creationId xmlns:a16="http://schemas.microsoft.com/office/drawing/2014/main" id="{B31E5B70-250E-4D7E-B00C-4A28D9E2D387}"/>
                </a:ext>
              </a:extLst>
            </p:cNvPr>
            <p:cNvSpPr/>
            <p:nvPr/>
          </p:nvSpPr>
          <p:spPr>
            <a:xfrm rot="5400000">
              <a:off x="8070848" y="2886080"/>
              <a:ext cx="1257302" cy="2476502"/>
            </a:xfrm>
            <a:prstGeom prst="wedgeRoundRectCallou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Speech Bubble: Rectangle with Corners Rounded 25">
              <a:extLst>
                <a:ext uri="{FF2B5EF4-FFF2-40B4-BE49-F238E27FC236}">
                  <a16:creationId xmlns:a16="http://schemas.microsoft.com/office/drawing/2014/main" id="{546028CE-3123-437E-97CB-9EDFA5715E4A}"/>
                </a:ext>
              </a:extLst>
            </p:cNvPr>
            <p:cNvSpPr/>
            <p:nvPr/>
          </p:nvSpPr>
          <p:spPr>
            <a:xfrm rot="16200000">
              <a:off x="2384307" y="3886164"/>
              <a:ext cx="1323440" cy="2855105"/>
            </a:xfrm>
            <a:prstGeom prst="wedgeRoundRectCallou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9A03A3-5342-45B5-ABC0-38E34D54F78B}"/>
                </a:ext>
              </a:extLst>
            </p:cNvPr>
            <p:cNvSpPr txBox="1"/>
            <p:nvPr/>
          </p:nvSpPr>
          <p:spPr>
            <a:xfrm>
              <a:off x="1702878" y="2226798"/>
              <a:ext cx="22777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Understanding Garmin features</a:t>
              </a:r>
              <a:endParaRPr lang="en-I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Univariate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Bivariate analysis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DC4D8F-B737-46F1-8293-D5FCA89D5301}"/>
                </a:ext>
              </a:extLst>
            </p:cNvPr>
            <p:cNvSpPr txBox="1"/>
            <p:nvPr/>
          </p:nvSpPr>
          <p:spPr>
            <a:xfrm>
              <a:off x="7461249" y="3585722"/>
              <a:ext cx="23603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Formatting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Missing value &amp; outlier treatment based on activity type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067E1D-BFFD-407C-A267-FD6218C2DE70}"/>
                </a:ext>
              </a:extLst>
            </p:cNvPr>
            <p:cNvSpPr txBox="1"/>
            <p:nvPr/>
          </p:nvSpPr>
          <p:spPr>
            <a:xfrm>
              <a:off x="1583940" y="4713000"/>
              <a:ext cx="29241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Activity based feature extraction (e.g., </a:t>
              </a:r>
              <a:r>
                <a:rPr lang="en-US" sz="1600" dirty="0" err="1"/>
                <a:t>rTss</a:t>
              </a:r>
              <a:r>
                <a:rPr lang="en-US" sz="1600" dirty="0"/>
                <a:t> &amp; </a:t>
              </a:r>
              <a:r>
                <a:rPr lang="en-US" sz="1600" dirty="0" err="1"/>
                <a:t>sTSS</a:t>
              </a:r>
              <a:r>
                <a:rPr lang="en-US" sz="16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Custom features (e.g., activities per week) for modelling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91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3D0DAC-E265-43C8-9D91-9307C2D77975}"/>
              </a:ext>
            </a:extLst>
          </p:cNvPr>
          <p:cNvSpPr txBox="1">
            <a:spLocks/>
          </p:cNvSpPr>
          <p:nvPr/>
        </p:nvSpPr>
        <p:spPr>
          <a:xfrm>
            <a:off x="569570" y="575467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163BCD-E470-471C-8929-48D96ECF1026}"/>
              </a:ext>
            </a:extLst>
          </p:cNvPr>
          <p:cNvCxnSpPr/>
          <p:nvPr/>
        </p:nvCxnSpPr>
        <p:spPr>
          <a:xfrm>
            <a:off x="2113232" y="1577352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5848F-AA0D-47E2-BAB8-F36ED605CA9D}"/>
              </a:ext>
            </a:extLst>
          </p:cNvPr>
          <p:cNvSpPr/>
          <p:nvPr/>
        </p:nvSpPr>
        <p:spPr>
          <a:xfrm>
            <a:off x="335281" y="335280"/>
            <a:ext cx="11511596" cy="1483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49A07AC-68D2-4914-8F0B-D9F5DEF1D608}"/>
              </a:ext>
            </a:extLst>
          </p:cNvPr>
          <p:cNvSpPr txBox="1">
            <a:spLocks/>
          </p:cNvSpPr>
          <p:nvPr/>
        </p:nvSpPr>
        <p:spPr>
          <a:xfrm>
            <a:off x="527506" y="605923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FFFF"/>
                </a:solidFill>
              </a:rPr>
              <a:t>Exploratory Data Analysis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81A6DF-0E6A-4E87-ABC9-DE78B23AFF52}"/>
              </a:ext>
            </a:extLst>
          </p:cNvPr>
          <p:cNvCxnSpPr/>
          <p:nvPr/>
        </p:nvCxnSpPr>
        <p:spPr>
          <a:xfrm>
            <a:off x="2301336" y="1611654"/>
            <a:ext cx="7965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22D273C-7557-4DB7-94C2-9150B0E90ED7}"/>
              </a:ext>
            </a:extLst>
          </p:cNvPr>
          <p:cNvGrpSpPr/>
          <p:nvPr/>
        </p:nvGrpSpPr>
        <p:grpSpPr>
          <a:xfrm>
            <a:off x="-300059" y="2578572"/>
            <a:ext cx="5031339" cy="3486800"/>
            <a:chOff x="206242" y="2141072"/>
            <a:chExt cx="6330950" cy="4399352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24BC4AA2-E7AB-42AF-9E3B-C32EA760DCA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7619318"/>
                </p:ext>
              </p:extLst>
            </p:nvPr>
          </p:nvGraphicFramePr>
          <p:xfrm>
            <a:off x="206242" y="2261553"/>
            <a:ext cx="6330950" cy="42788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4388EB-C1C9-48DB-9282-8EAEDF1CB01B}"/>
                </a:ext>
              </a:extLst>
            </p:cNvPr>
            <p:cNvSpPr/>
            <p:nvPr/>
          </p:nvSpPr>
          <p:spPr>
            <a:xfrm>
              <a:off x="2647721" y="2141072"/>
              <a:ext cx="933450" cy="89310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~4 years of data</a:t>
              </a:r>
              <a:endParaRPr lang="en-IN" sz="1200" dirty="0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16A2D2-B400-4B3B-8B9C-66F0AA417A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687140"/>
              </p:ext>
            </p:extLst>
          </p:nvPr>
        </p:nvGraphicFramePr>
        <p:xfrm>
          <a:off x="4465238" y="1818480"/>
          <a:ext cx="6688537" cy="2551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BA4B35-9908-4E2E-9874-160390EAA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18" y="4267200"/>
            <a:ext cx="6124575" cy="2107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B09252-FA14-4173-9B4E-2AF29FCE5CF3}"/>
              </a:ext>
            </a:extLst>
          </p:cNvPr>
          <p:cNvSpPr txBox="1"/>
          <p:nvPr/>
        </p:nvSpPr>
        <p:spPr>
          <a:xfrm>
            <a:off x="10146061" y="6288091"/>
            <a:ext cx="2381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*only 12% of the TSS scores are valid</a:t>
            </a:r>
          </a:p>
        </p:txBody>
      </p:sp>
    </p:spTree>
    <p:extLst>
      <p:ext uri="{BB962C8B-B14F-4D97-AF65-F5344CB8AC3E}">
        <p14:creationId xmlns:p14="http://schemas.microsoft.com/office/powerpoint/2010/main" val="1833221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8796</TotalTime>
  <Words>851</Words>
  <Application>Microsoft Macintosh PowerPoint</Application>
  <PresentationFormat>Widescreen</PresentationFormat>
  <Paragraphs>213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Spoorthi A</dc:creator>
  <cp:lastModifiedBy>Chitra Naga Durga Sindhusha Veluguleti</cp:lastModifiedBy>
  <cp:revision>352</cp:revision>
  <dcterms:created xsi:type="dcterms:W3CDTF">2020-05-20T07:18:01Z</dcterms:created>
  <dcterms:modified xsi:type="dcterms:W3CDTF">2020-10-21T05:19:49Z</dcterms:modified>
</cp:coreProperties>
</file>